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customXml/item1.xml" ContentType="application/xml"/>
  <Override PartName="/customXml/itemProps1.xml" ContentType="application/vnd.openxmlformats-officedocument.customXmlProperties+xml"/>
  <Override PartName="/customXml/_rels/item1.xml.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_rels/slideMaster1.xml.rels" ContentType="application/vnd.openxmlformats-package.relationships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drawing2.xml" ContentType="application/vnd.ms-office.drawingml.diagramDrawing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quickStyle2.xml" ContentType="application/vnd.openxmlformats-officedocument.drawingml.diagramStyle+xml"/>
  <Override PartName="/ppt/diagrams/layout2.xml" ContentType="application/vnd.openxmlformats-officedocument.drawingml.diagramLayout+xml"/>
  <Override PartName="/ppt/diagrams/colors2.xml" ContentType="application/vnd.openxmlformats-officedocument.drawingml.diagramColors+xml"/>
  <Override PartName="/ppt/media/image28.png" ContentType="image/png"/>
  <Override PartName="/ppt/media/image1.jpeg" ContentType="image/jpeg"/>
  <Override PartName="/ppt/media/image59.png" ContentType="image/png"/>
  <Override PartName="/ppt/media/image3.png" ContentType="image/png"/>
  <Override PartName="/ppt/media/image58.png" ContentType="image/png"/>
  <Override PartName="/ppt/media/image2.png" ContentType="image/png"/>
  <Override PartName="/ppt/media/image4.png" ContentType="image/png"/>
  <Override PartName="/ppt/media/image70.png" ContentType="image/png"/>
  <Override PartName="/ppt/media/image71.png" ContentType="image/png"/>
  <Override PartName="/ppt/media/image5.png" ContentType="image/png"/>
  <Override PartName="/ppt/media/image72.png" ContentType="image/png"/>
  <Override PartName="/ppt/media/image6.png" ContentType="image/png"/>
  <Override PartName="/ppt/media/image34.jpeg" ContentType="image/jpeg"/>
  <Override PartName="/ppt/media/image73.png" ContentType="image/png"/>
  <Override PartName="/ppt/media/image7.png" ContentType="image/png"/>
  <Override PartName="/ppt/media/image62.jpeg" ContentType="image/jpeg"/>
  <Override PartName="/ppt/media/image74.png" ContentType="image/png"/>
  <Override PartName="/ppt/media/image8.png" ContentType="image/png"/>
  <Override PartName="/ppt/media/image75.png" ContentType="image/png"/>
  <Override PartName="/ppt/media/image9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46.jpeg" ContentType="image/jpeg"/>
  <Override PartName="/ppt/media/image14.png" ContentType="image/png"/>
  <Override PartName="/ppt/media/image15.png" ContentType="image/png"/>
  <Override PartName="/ppt/media/image35.jpeg" ContentType="image/jpe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40.jpeg" ContentType="image/jpe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jpeg" ContentType="image/jpeg"/>
  <Override PartName="/ppt/media/image27.png" ContentType="image/png"/>
  <Override PartName="/ppt/media/image26.png" ContentType="image/png"/>
  <Override PartName="/ppt/media/image29.png" ContentType="image/png"/>
  <Override PartName="/ppt/media/image30.png" ContentType="image/png"/>
  <Override PartName="/ppt/media/image41.jpeg" ContentType="image/jpeg"/>
  <Override PartName="/ppt/media/image31.png" ContentType="image/png"/>
  <Override PartName="/ppt/media/image32.png" ContentType="image/png"/>
  <Override PartName="/ppt/media/image33.png" ContentType="image/png"/>
  <Override PartName="/ppt/media/image48.jpeg" ContentType="image/jpeg"/>
  <Override PartName="/ppt/media/image36.jpeg" ContentType="image/jpeg"/>
  <Override PartName="/ppt/media/image37.jpeg" ContentType="image/jpeg"/>
  <Override PartName="/ppt/media/image38.jpeg" ContentType="image/jpeg"/>
  <Override PartName="/ppt/media/image45.png" ContentType="image/png"/>
  <Override PartName="/ppt/media/image39.jpeg" ContentType="image/jpeg"/>
  <Override PartName="/ppt/media/image42.png" ContentType="image/png"/>
  <Override PartName="/ppt/media/image43.jpeg" ContentType="image/jpeg"/>
  <Override PartName="/ppt/media/image44.png" ContentType="image/png"/>
  <Override PartName="/ppt/media/image47.png" ContentType="image/png"/>
  <Override PartName="/ppt/media/image49.png" ContentType="image/png"/>
  <Override PartName="/ppt/media/image50.jpeg" ContentType="image/jpeg"/>
  <Override PartName="/ppt/media/image51.png" ContentType="image/png"/>
  <Override PartName="/ppt/media/image52.png" ContentType="image/png"/>
  <Override PartName="/ppt/media/image53.png" ContentType="image/png"/>
  <Override PartName="/ppt/media/image60.jpeg" ContentType="image/jpeg"/>
  <Override PartName="/ppt/media/image54.png" ContentType="image/png"/>
  <Override PartName="/ppt/media/image55.jpeg" ContentType="image/jpeg"/>
  <Override PartName="/ppt/media/image56.png" ContentType="image/png"/>
  <Override PartName="/ppt/media/image57.png" ContentType="image/png"/>
  <Override PartName="/ppt/media/image63.png" ContentType="image/png"/>
  <Override PartName="/ppt/media/image61.jpeg" ContentType="image/jpeg"/>
  <Override PartName="/ppt/media/image64.png" ContentType="image/png"/>
  <Override PartName="/ppt/media/image65.png" ContentType="image/png"/>
  <Override PartName="/ppt/media/image66.png" ContentType="image/png"/>
  <Override PartName="/ppt/media/image67.jpeg" ContentType="image/jpeg"/>
  <Override PartName="/ppt/media/image68.png" ContentType="image/png"/>
  <Override PartName="/ppt/media/image69.png" ContentType="image/png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23.xml" ContentType="application/vnd.openxmlformats-officedocument.presentationml.slide+xml"/>
  <Override PartName="/ppt/slides/slide7.xml" ContentType="application/vnd.openxmlformats-officedocument.presentationml.slide+xml"/>
  <Override PartName="/ppt/slides/slide24.xml" ContentType="application/vnd.openxmlformats-officedocument.presentationml.slide+xml"/>
  <Override PartName="/ppt/slides/slide8.xml" ContentType="application/vnd.openxmlformats-officedocument.presentationml.slide+xml"/>
  <Override PartName="/ppt/slides/slide25.xml" ContentType="application/vnd.openxmlformats-officedocument.presentationml.slide+xml"/>
  <Override PartName="/ppt/slides/slide9.xml" ContentType="application/vnd.openxmlformats-officedocument.presentationml.slide+xml"/>
  <Override PartName="/ppt/slides/slide26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7.xml" ContentType="application/vnd.openxmlformats-officedocument.presentationml.slide+xml"/>
  <Override PartName="/ppt/slides/_rels/slide1.xml.rels" ContentType="application/vnd.openxmlformats-package.relationships+xml"/>
  <Override PartName="/ppt/slides/_rels/slide22.xml.rels" ContentType="application/vnd.openxmlformats-package.relationships+xml"/>
  <Override PartName="/ppt/slides/_rels/slide2.xml.rels" ContentType="application/vnd.openxmlformats-package.relationships+xml"/>
  <Override PartName="/ppt/slides/_rels/slide20.xml.rels" ContentType="application/vnd.openxmlformats-package.relationships+xml"/>
  <Override PartName="/ppt/slides/_rels/slide3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23.xml.rels" ContentType="application/vnd.openxmlformats-package.relationships+xml"/>
  <Override PartName="/ppt/slides/_rels/slide6.xml.rels" ContentType="application/vnd.openxmlformats-package.relationships+xml"/>
  <Override PartName="/ppt/slides/_rels/slide24.xml.rels" ContentType="application/vnd.openxmlformats-package.relationships+xml"/>
  <Override PartName="/ppt/slides/_rels/slide7.xml.rels" ContentType="application/vnd.openxmlformats-package.relationships+xml"/>
  <Override PartName="/ppt/slides/_rels/slide25.xml.rels" ContentType="application/vnd.openxmlformats-package.relationships+xml"/>
  <Override PartName="/ppt/slides/_rels/slide8.xml.rels" ContentType="application/vnd.openxmlformats-package.relationships+xml"/>
  <Override PartName="/ppt/slides/_rels/slide26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notesSlides/notesSlide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_rels/notesSlide22.xml.rels" ContentType="application/vnd.openxmlformats-package.relationships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notesSlide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_rels/presentation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customXml" Target="../customXml/item1.xml"/><Relationship Id="rId5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</p:sldIdLst>
  <p:sldSz cx="9144000" cy="6858000"/>
  <p:notesSz cx="6797675" cy="9926637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
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587F763-277F-4B46-9332-4AD20423E88E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93AEC43-FA0F-413E-82BD-6C25F913D7F5}">
      <dgm:prSet phldrT="[Texte]" custT="1"/>
      <dgm:spPr/>
      <dgm:t>
        <a:bodyPr/>
        <a:lstStyle/>
        <a:p>
          <a:r>
            <a:rPr lang="fr-FR" sz="1800" dirty="0"/>
            <a:t>Expression des besoins</a:t>
          </a:r>
        </a:p>
      </dgm:t>
    </dgm:pt>
    <dgm:pt modelId="{93EE31FC-B770-419B-9CA4-9E46AA330024}" type="parTrans" cxnId="{A53EE28D-A418-4EFF-A235-514B8E41A256}">
      <dgm:prSet/>
      <dgm:spPr/>
      <dgm:t>
        <a:bodyPr/>
        <a:lstStyle/>
        <a:p>
          <a:endParaRPr lang="fr-FR"/>
        </a:p>
      </dgm:t>
    </dgm:pt>
    <dgm:pt modelId="{EA3608A0-BB28-46BD-86F8-7C68B9BA1414}" type="sibTrans" cxnId="{A53EE28D-A418-4EFF-A235-514B8E41A256}">
      <dgm:prSet/>
      <dgm:spPr/>
      <dgm:t>
        <a:bodyPr/>
        <a:lstStyle/>
        <a:p>
          <a:endParaRPr lang="fr-FR"/>
        </a:p>
      </dgm:t>
    </dgm:pt>
    <dgm:pt modelId="{F5F152F6-DF74-4088-AE99-B628E91F19D3}">
      <dgm:prSet phldrT="[Texte]" custT="1"/>
      <dgm:spPr/>
      <dgm:t>
        <a:bodyPr lIns="0" tIns="36000" rIns="0" bIns="36000"/>
        <a:lstStyle/>
        <a:p>
          <a:r>
            <a:rPr lang="fr-FR" sz="1600" dirty="0"/>
            <a:t> A qui ? Sur quoi ? Dans quel but ?</a:t>
          </a:r>
        </a:p>
      </dgm:t>
    </dgm:pt>
    <dgm:pt modelId="{4131719D-49EF-4230-9461-058F203CA873}" type="parTrans" cxnId="{85E790DC-7402-44DA-90A1-69C1E99E34D4}">
      <dgm:prSet/>
      <dgm:spPr/>
      <dgm:t>
        <a:bodyPr/>
        <a:lstStyle/>
        <a:p>
          <a:endParaRPr lang="fr-FR"/>
        </a:p>
      </dgm:t>
    </dgm:pt>
    <dgm:pt modelId="{EA15B1E0-305E-4686-BB48-9CB6350DDD36}" type="sibTrans" cxnId="{85E790DC-7402-44DA-90A1-69C1E99E34D4}">
      <dgm:prSet/>
      <dgm:spPr/>
      <dgm:t>
        <a:bodyPr/>
        <a:lstStyle/>
        <a:p>
          <a:endParaRPr lang="fr-FR"/>
        </a:p>
      </dgm:t>
    </dgm:pt>
    <dgm:pt modelId="{F42586DC-D05F-4068-9780-DBBE867A6AD3}">
      <dgm:prSet phldrT="[Texte]" custT="1"/>
      <dgm:spPr/>
      <dgm:t>
        <a:bodyPr/>
        <a:lstStyle/>
        <a:p>
          <a:r>
            <a:rPr lang="fr-FR" sz="1800" dirty="0"/>
            <a:t>Analyse</a:t>
          </a:r>
        </a:p>
      </dgm:t>
    </dgm:pt>
    <dgm:pt modelId="{F9B9FD14-E4BB-463F-B882-6E6505B6681D}" type="parTrans" cxnId="{E78D5BF6-4604-472C-A182-084CBC993FA2}">
      <dgm:prSet/>
      <dgm:spPr/>
      <dgm:t>
        <a:bodyPr/>
        <a:lstStyle/>
        <a:p>
          <a:endParaRPr lang="fr-FR"/>
        </a:p>
      </dgm:t>
    </dgm:pt>
    <dgm:pt modelId="{73EC1025-4D23-406C-8917-3E7DEFE82389}" type="sibTrans" cxnId="{E78D5BF6-4604-472C-A182-084CBC993FA2}">
      <dgm:prSet/>
      <dgm:spPr/>
      <dgm:t>
        <a:bodyPr/>
        <a:lstStyle/>
        <a:p>
          <a:endParaRPr lang="fr-FR"/>
        </a:p>
      </dgm:t>
    </dgm:pt>
    <dgm:pt modelId="{4E25FAAC-CB9C-4B88-9967-FEB05D40159E}">
      <dgm:prSet phldrT="[Texte]" custT="1"/>
      <dgm:spPr/>
      <dgm:t>
        <a:bodyPr lIns="0" tIns="144000" rIns="0" bIns="36000"/>
        <a:lstStyle/>
        <a:p>
          <a:r>
            <a:rPr lang="fr-FR" sz="1600" dirty="0"/>
            <a:t>Cahier des charges  - Spécifications</a:t>
          </a:r>
        </a:p>
      </dgm:t>
    </dgm:pt>
    <dgm:pt modelId="{71E0A00B-BAE2-467E-BABD-63F7B0AE00BC}" type="parTrans" cxnId="{15D923BB-1BC6-4481-BDF2-16AB4A1546FF}">
      <dgm:prSet/>
      <dgm:spPr/>
      <dgm:t>
        <a:bodyPr/>
        <a:lstStyle/>
        <a:p>
          <a:endParaRPr lang="fr-FR"/>
        </a:p>
      </dgm:t>
    </dgm:pt>
    <dgm:pt modelId="{ECA02F36-34BA-4ED4-9DCB-EDB6F60BC900}" type="sibTrans" cxnId="{15D923BB-1BC6-4481-BDF2-16AB4A1546FF}">
      <dgm:prSet/>
      <dgm:spPr/>
      <dgm:t>
        <a:bodyPr/>
        <a:lstStyle/>
        <a:p>
          <a:endParaRPr lang="fr-FR"/>
        </a:p>
      </dgm:t>
    </dgm:pt>
    <dgm:pt modelId="{8E20F089-C52F-451D-B03D-3292697C298A}">
      <dgm:prSet phldrT="[Texte]" custT="1"/>
      <dgm:spPr/>
      <dgm:t>
        <a:bodyPr/>
        <a:lstStyle/>
        <a:p>
          <a:r>
            <a:rPr lang="fr-FR" sz="1800" dirty="0"/>
            <a:t>Etude préalable / Conception générale</a:t>
          </a:r>
        </a:p>
      </dgm:t>
    </dgm:pt>
    <dgm:pt modelId="{A9878DB3-B4F3-4254-ACEC-456537208CB3}" type="parTrans" cxnId="{6B93EF35-4E64-4657-A6AF-2B605DAB99ED}">
      <dgm:prSet/>
      <dgm:spPr/>
      <dgm:t>
        <a:bodyPr/>
        <a:lstStyle/>
        <a:p>
          <a:endParaRPr lang="fr-FR"/>
        </a:p>
      </dgm:t>
    </dgm:pt>
    <dgm:pt modelId="{AEDA16E8-9EF7-471B-A88E-4712A297861D}" type="sibTrans" cxnId="{6B93EF35-4E64-4657-A6AF-2B605DAB99ED}">
      <dgm:prSet/>
      <dgm:spPr/>
      <dgm:t>
        <a:bodyPr/>
        <a:lstStyle/>
        <a:p>
          <a:endParaRPr lang="fr-FR"/>
        </a:p>
      </dgm:t>
    </dgm:pt>
    <dgm:pt modelId="{AF6A5241-CB1D-42A4-B751-9982C251CB76}">
      <dgm:prSet phldrT="[Texte]" custT="1"/>
      <dgm:spPr/>
      <dgm:t>
        <a:bodyPr lIns="0" tIns="36000" rIns="0" bIns="36000"/>
        <a:lstStyle/>
        <a:p>
          <a:r>
            <a:rPr lang="fr-FR" sz="1600" dirty="0"/>
            <a:t>Recherche de solutions techniques</a:t>
          </a:r>
        </a:p>
      </dgm:t>
    </dgm:pt>
    <dgm:pt modelId="{F0B28E3A-7321-47A7-8767-B0AD952C34BB}" type="parTrans" cxnId="{8D497B8D-5485-4282-A17E-497F6DBD81CC}">
      <dgm:prSet/>
      <dgm:spPr/>
      <dgm:t>
        <a:bodyPr/>
        <a:lstStyle/>
        <a:p>
          <a:endParaRPr lang="fr-FR"/>
        </a:p>
      </dgm:t>
    </dgm:pt>
    <dgm:pt modelId="{5255657A-4F65-4ED1-AF9B-46574FEDE03A}" type="sibTrans" cxnId="{8D497B8D-5485-4282-A17E-497F6DBD81CC}">
      <dgm:prSet/>
      <dgm:spPr/>
      <dgm:t>
        <a:bodyPr/>
        <a:lstStyle/>
        <a:p>
          <a:endParaRPr lang="fr-FR"/>
        </a:p>
      </dgm:t>
    </dgm:pt>
    <dgm:pt modelId="{7B39B02E-2B54-45A6-81E4-1BA1FB6CA84A}">
      <dgm:prSet custT="1"/>
      <dgm:spPr/>
      <dgm:t>
        <a:bodyPr/>
        <a:lstStyle/>
        <a:p>
          <a:r>
            <a:rPr lang="fr-FR" sz="1800" dirty="0"/>
            <a:t>Conception détaillée</a:t>
          </a:r>
        </a:p>
      </dgm:t>
    </dgm:pt>
    <dgm:pt modelId="{1CF5E4D7-8A1D-47AB-A4F2-8CF0EF9B2940}" type="parTrans" cxnId="{B8CC0A10-6422-4CED-A6D5-796064B21053}">
      <dgm:prSet/>
      <dgm:spPr/>
      <dgm:t>
        <a:bodyPr/>
        <a:lstStyle/>
        <a:p>
          <a:endParaRPr lang="fr-FR"/>
        </a:p>
      </dgm:t>
    </dgm:pt>
    <dgm:pt modelId="{777F8CE1-842E-4E45-81C3-DFB68662AB7E}" type="sibTrans" cxnId="{B8CC0A10-6422-4CED-A6D5-796064B21053}">
      <dgm:prSet/>
      <dgm:spPr/>
      <dgm:t>
        <a:bodyPr/>
        <a:lstStyle/>
        <a:p>
          <a:endParaRPr lang="fr-FR"/>
        </a:p>
      </dgm:t>
    </dgm:pt>
    <dgm:pt modelId="{7458C748-CB73-4EDF-8B37-91B53829B680}">
      <dgm:prSet custT="1"/>
      <dgm:spPr/>
      <dgm:t>
        <a:bodyPr lIns="0" tIns="36000" rIns="0" bIns="36000"/>
        <a:lstStyle/>
        <a:p>
          <a:r>
            <a:rPr lang="fr-FR" sz="1600" dirty="0"/>
            <a:t>FAO - Fabrication</a:t>
          </a:r>
        </a:p>
      </dgm:t>
    </dgm:pt>
    <dgm:pt modelId="{EA9D6550-95F6-4EE0-BB81-26682735F799}" type="parTrans" cxnId="{3741D53D-DF15-4735-996A-8F2071E35C63}">
      <dgm:prSet/>
      <dgm:spPr/>
      <dgm:t>
        <a:bodyPr/>
        <a:lstStyle/>
        <a:p>
          <a:endParaRPr lang="fr-FR"/>
        </a:p>
      </dgm:t>
    </dgm:pt>
    <dgm:pt modelId="{46EC6265-B933-4EC9-9091-2CBA8AB2DBDE}" type="sibTrans" cxnId="{3741D53D-DF15-4735-996A-8F2071E35C63}">
      <dgm:prSet/>
      <dgm:spPr/>
      <dgm:t>
        <a:bodyPr/>
        <a:lstStyle/>
        <a:p>
          <a:endParaRPr lang="fr-FR"/>
        </a:p>
      </dgm:t>
    </dgm:pt>
    <dgm:pt modelId="{E0558096-350A-413F-8AC9-C2004F689688}">
      <dgm:prSet custT="1"/>
      <dgm:spPr/>
      <dgm:t>
        <a:bodyPr/>
        <a:lstStyle/>
        <a:p>
          <a:r>
            <a:rPr lang="fr-FR" sz="1800" dirty="0"/>
            <a:t>Réalisation / Fabrication</a:t>
          </a:r>
        </a:p>
      </dgm:t>
    </dgm:pt>
    <dgm:pt modelId="{644187E4-84B8-43CE-8B03-C7ED7AFCD34D}" type="parTrans" cxnId="{1B1B6CC4-5F8E-4865-A56F-36274F58760E}">
      <dgm:prSet/>
      <dgm:spPr/>
      <dgm:t>
        <a:bodyPr/>
        <a:lstStyle/>
        <a:p>
          <a:endParaRPr lang="fr-FR"/>
        </a:p>
      </dgm:t>
    </dgm:pt>
    <dgm:pt modelId="{4DB2BA81-1D1E-4C6B-B26C-E4F06468B99E}" type="sibTrans" cxnId="{1B1B6CC4-5F8E-4865-A56F-36274F58760E}">
      <dgm:prSet/>
      <dgm:spPr/>
      <dgm:t>
        <a:bodyPr/>
        <a:lstStyle/>
        <a:p>
          <a:endParaRPr lang="fr-FR"/>
        </a:p>
      </dgm:t>
    </dgm:pt>
    <dgm:pt modelId="{2BCFC424-1DE2-4D92-B410-B9F7C6484EBB}">
      <dgm:prSet custT="1"/>
      <dgm:spPr/>
      <dgm:t>
        <a:bodyPr lIns="0" tIns="36000" rIns="0" bIns="36000"/>
        <a:lstStyle/>
        <a:p>
          <a:r>
            <a:rPr lang="fr-FR" sz="1600" dirty="0"/>
            <a:t>Modélisation – dessin technique - CAO</a:t>
          </a:r>
        </a:p>
      </dgm:t>
    </dgm:pt>
    <dgm:pt modelId="{1BFFB4DE-1C1C-43D1-96BE-793A57F05058}" type="parTrans" cxnId="{42B4A850-7D43-4338-AB54-C3BEC2520789}">
      <dgm:prSet/>
      <dgm:spPr/>
      <dgm:t>
        <a:bodyPr/>
        <a:lstStyle/>
        <a:p>
          <a:endParaRPr lang="fr-FR"/>
        </a:p>
      </dgm:t>
    </dgm:pt>
    <dgm:pt modelId="{811641CD-19BE-47A0-9A3B-74CD8917D105}" type="sibTrans" cxnId="{42B4A850-7D43-4338-AB54-C3BEC2520789}">
      <dgm:prSet/>
      <dgm:spPr/>
      <dgm:t>
        <a:bodyPr/>
        <a:lstStyle/>
        <a:p>
          <a:endParaRPr lang="fr-FR"/>
        </a:p>
      </dgm:t>
    </dgm:pt>
    <dgm:pt modelId="{4A7ABDCE-C189-4305-A8E8-51668834FBB9}" type="pres">
      <dgm:prSet presAssocID="{F587F763-277F-4B46-9332-4AD20423E88E}" presName="Name0" presStyleCnt="0">
        <dgm:presLayoutVars>
          <dgm:dir/>
          <dgm:animLvl val="lvl"/>
          <dgm:resizeHandles val="exact"/>
        </dgm:presLayoutVars>
      </dgm:prSet>
      <dgm:spPr/>
    </dgm:pt>
    <dgm:pt modelId="{8B5AB3DC-69CC-442D-AB4B-522ADA834E0E}" type="pres">
      <dgm:prSet presAssocID="{F587F763-277F-4B46-9332-4AD20423E88E}" presName="tSp" presStyleCnt="0"/>
      <dgm:spPr/>
    </dgm:pt>
    <dgm:pt modelId="{279A34C2-E83F-4E5C-A29D-A7905F246EFB}" type="pres">
      <dgm:prSet presAssocID="{F587F763-277F-4B46-9332-4AD20423E88E}" presName="bSp" presStyleCnt="0"/>
      <dgm:spPr/>
    </dgm:pt>
    <dgm:pt modelId="{499C3636-71BA-4EBE-8D9F-1E9B5D2FD96F}" type="pres">
      <dgm:prSet presAssocID="{F587F763-277F-4B46-9332-4AD20423E88E}" presName="process" presStyleCnt="0"/>
      <dgm:spPr/>
    </dgm:pt>
    <dgm:pt modelId="{0FBCBDA6-896B-49D3-A0D5-5B63CD242DB0}" type="pres">
      <dgm:prSet presAssocID="{593AEC43-FA0F-413E-82BD-6C25F913D7F5}" presName="composite1" presStyleCnt="0"/>
      <dgm:spPr/>
    </dgm:pt>
    <dgm:pt modelId="{1ABEBE2F-343E-4BF4-9F8C-EB6BC7AB5622}" type="pres">
      <dgm:prSet presAssocID="{593AEC43-FA0F-413E-82BD-6C25F913D7F5}" presName="dummyNode1" presStyleLbl="node1" presStyleIdx="0" presStyleCnt="5"/>
      <dgm:spPr/>
    </dgm:pt>
    <dgm:pt modelId="{4192DA0A-4084-4735-97ED-25F5A2CA98D7}" type="pres">
      <dgm:prSet presAssocID="{593AEC43-FA0F-413E-82BD-6C25F913D7F5}" presName="childNode1" presStyleLbl="bgAcc1" presStyleIdx="0" presStyleCnt="5" custScaleY="136752" custLinFactNeighborX="1640" custLinFactNeighborY="-38456">
        <dgm:presLayoutVars>
          <dgm:bulletEnabled val="1"/>
        </dgm:presLayoutVars>
      </dgm:prSet>
      <dgm:spPr/>
    </dgm:pt>
    <dgm:pt modelId="{7704CA47-5F04-4E81-8CAE-E812FD86B688}" type="pres">
      <dgm:prSet presAssocID="{593AEC43-FA0F-413E-82BD-6C25F913D7F5}" presName="childNode1tx" presStyleLbl="bgAcc1" presStyleIdx="0" presStyleCnt="5">
        <dgm:presLayoutVars>
          <dgm:bulletEnabled val="1"/>
        </dgm:presLayoutVars>
      </dgm:prSet>
      <dgm:spPr/>
    </dgm:pt>
    <dgm:pt modelId="{190DD354-89BB-4B11-9869-C3D29C9A5FD5}" type="pres">
      <dgm:prSet presAssocID="{593AEC43-FA0F-413E-82BD-6C25F913D7F5}" presName="parentNode1" presStyleLbl="node1" presStyleIdx="0" presStyleCnt="5" custScaleX="126059" custScaleY="260504">
        <dgm:presLayoutVars>
          <dgm:chMax val="1"/>
          <dgm:bulletEnabled val="1"/>
        </dgm:presLayoutVars>
      </dgm:prSet>
      <dgm:spPr/>
    </dgm:pt>
    <dgm:pt modelId="{649F46B5-2B6B-4048-80FC-45C486C3B96A}" type="pres">
      <dgm:prSet presAssocID="{593AEC43-FA0F-413E-82BD-6C25F913D7F5}" presName="connSite1" presStyleCnt="0"/>
      <dgm:spPr/>
    </dgm:pt>
    <dgm:pt modelId="{B408E637-E14C-4D09-A53C-B40CC7A0888E}" type="pres">
      <dgm:prSet presAssocID="{EA3608A0-BB28-46BD-86F8-7C68B9BA1414}" presName="Name9" presStyleLbl="sibTrans2D1" presStyleIdx="0" presStyleCnt="4"/>
      <dgm:spPr/>
    </dgm:pt>
    <dgm:pt modelId="{9E55FE1E-6ADE-475D-AB00-80607EEFBC32}" type="pres">
      <dgm:prSet presAssocID="{F42586DC-D05F-4068-9780-DBBE867A6AD3}" presName="composite2" presStyleCnt="0"/>
      <dgm:spPr/>
    </dgm:pt>
    <dgm:pt modelId="{BAA24B9D-05C2-4A15-8CC4-DDBD26A02DAC}" type="pres">
      <dgm:prSet presAssocID="{F42586DC-D05F-4068-9780-DBBE867A6AD3}" presName="dummyNode2" presStyleLbl="node1" presStyleIdx="0" presStyleCnt="5"/>
      <dgm:spPr/>
    </dgm:pt>
    <dgm:pt modelId="{63635D71-D0E6-4BB5-9145-470186B6C956}" type="pres">
      <dgm:prSet presAssocID="{F42586DC-D05F-4068-9780-DBBE867A6AD3}" presName="childNode2" presStyleLbl="bgAcc1" presStyleIdx="1" presStyleCnt="5" custScaleX="134672" custScaleY="143842" custLinFactNeighborX="-6715" custLinFactNeighborY="32617">
        <dgm:presLayoutVars>
          <dgm:bulletEnabled val="1"/>
        </dgm:presLayoutVars>
      </dgm:prSet>
      <dgm:spPr/>
    </dgm:pt>
    <dgm:pt modelId="{0EE9FA9C-8BBD-4AFC-8C37-AD63513B388E}" type="pres">
      <dgm:prSet presAssocID="{F42586DC-D05F-4068-9780-DBBE867A6AD3}" presName="childNode2tx" presStyleLbl="bgAcc1" presStyleIdx="1" presStyleCnt="5">
        <dgm:presLayoutVars>
          <dgm:bulletEnabled val="1"/>
        </dgm:presLayoutVars>
      </dgm:prSet>
      <dgm:spPr/>
    </dgm:pt>
    <dgm:pt modelId="{F4A7AA77-D4CD-4578-851A-26FD20D44FD4}" type="pres">
      <dgm:prSet presAssocID="{F42586DC-D05F-4068-9780-DBBE867A6AD3}" presName="parentNode2" presStyleLbl="node1" presStyleIdx="1" presStyleCnt="5" custScaleX="126059" custScaleY="260504">
        <dgm:presLayoutVars>
          <dgm:chMax val="0"/>
          <dgm:bulletEnabled val="1"/>
        </dgm:presLayoutVars>
      </dgm:prSet>
      <dgm:spPr/>
    </dgm:pt>
    <dgm:pt modelId="{BD1BB4CC-ACEF-4EC5-A153-353B76EBB0F9}" type="pres">
      <dgm:prSet presAssocID="{F42586DC-D05F-4068-9780-DBBE867A6AD3}" presName="connSite2" presStyleCnt="0"/>
      <dgm:spPr/>
    </dgm:pt>
    <dgm:pt modelId="{25A528B1-43E5-42EB-AA27-D27E1FAE8256}" type="pres">
      <dgm:prSet presAssocID="{73EC1025-4D23-406C-8917-3E7DEFE82389}" presName="Name18" presStyleLbl="sibTrans2D1" presStyleIdx="1" presStyleCnt="4"/>
      <dgm:spPr/>
    </dgm:pt>
    <dgm:pt modelId="{2935DA4F-BB41-463F-9420-07004B735806}" type="pres">
      <dgm:prSet presAssocID="{8E20F089-C52F-451D-B03D-3292697C298A}" presName="composite1" presStyleCnt="0"/>
      <dgm:spPr/>
    </dgm:pt>
    <dgm:pt modelId="{6A4B3AB8-6173-4C6C-BA33-33A823892A31}" type="pres">
      <dgm:prSet presAssocID="{8E20F089-C52F-451D-B03D-3292697C298A}" presName="dummyNode1" presStyleLbl="node1" presStyleIdx="1" presStyleCnt="5"/>
      <dgm:spPr/>
    </dgm:pt>
    <dgm:pt modelId="{EB2E8BB9-8035-41D5-82FF-C933E3EF4C30}" type="pres">
      <dgm:prSet presAssocID="{8E20F089-C52F-451D-B03D-3292697C298A}" presName="childNode1" presStyleLbl="bgAcc1" presStyleIdx="2" presStyleCnt="5" custScaleX="112730" custScaleY="136752" custLinFactNeighborX="1640" custLinFactNeighborY="-38456">
        <dgm:presLayoutVars>
          <dgm:bulletEnabled val="1"/>
        </dgm:presLayoutVars>
      </dgm:prSet>
      <dgm:spPr/>
    </dgm:pt>
    <dgm:pt modelId="{2FEED465-5EE0-40F2-A12D-29BD936AE2C5}" type="pres">
      <dgm:prSet presAssocID="{8E20F089-C52F-451D-B03D-3292697C298A}" presName="childNode1tx" presStyleLbl="bgAcc1" presStyleIdx="2" presStyleCnt="5">
        <dgm:presLayoutVars>
          <dgm:bulletEnabled val="1"/>
        </dgm:presLayoutVars>
      </dgm:prSet>
      <dgm:spPr/>
    </dgm:pt>
    <dgm:pt modelId="{9F3218BD-450B-4648-96B5-495FE634C142}" type="pres">
      <dgm:prSet presAssocID="{8E20F089-C52F-451D-B03D-3292697C298A}" presName="parentNode1" presStyleLbl="node1" presStyleIdx="2" presStyleCnt="5" custScaleX="126059" custScaleY="260504">
        <dgm:presLayoutVars>
          <dgm:chMax val="1"/>
          <dgm:bulletEnabled val="1"/>
        </dgm:presLayoutVars>
      </dgm:prSet>
      <dgm:spPr/>
    </dgm:pt>
    <dgm:pt modelId="{1F590BE6-92A1-4FC0-94B8-53F515911447}" type="pres">
      <dgm:prSet presAssocID="{8E20F089-C52F-451D-B03D-3292697C298A}" presName="connSite1" presStyleCnt="0"/>
      <dgm:spPr/>
    </dgm:pt>
    <dgm:pt modelId="{482A9995-C6EA-42E9-965B-C43A406B78A8}" type="pres">
      <dgm:prSet presAssocID="{AEDA16E8-9EF7-471B-A88E-4712A297861D}" presName="Name9" presStyleLbl="sibTrans2D1" presStyleIdx="2" presStyleCnt="4"/>
      <dgm:spPr/>
    </dgm:pt>
    <dgm:pt modelId="{C9073452-2984-4ACD-957B-5706004D0AB4}" type="pres">
      <dgm:prSet presAssocID="{7B39B02E-2B54-45A6-81E4-1BA1FB6CA84A}" presName="composite2" presStyleCnt="0"/>
      <dgm:spPr/>
    </dgm:pt>
    <dgm:pt modelId="{A762B1FA-9792-4295-86DF-DD3580111A90}" type="pres">
      <dgm:prSet presAssocID="{7B39B02E-2B54-45A6-81E4-1BA1FB6CA84A}" presName="dummyNode2" presStyleLbl="node1" presStyleIdx="2" presStyleCnt="5"/>
      <dgm:spPr/>
    </dgm:pt>
    <dgm:pt modelId="{E6DAAACD-7400-4A9D-8B28-E1B5C75B52E8}" type="pres">
      <dgm:prSet presAssocID="{7B39B02E-2B54-45A6-81E4-1BA1FB6CA84A}" presName="childNode2" presStyleLbl="bgAcc1" presStyleIdx="3" presStyleCnt="5" custScaleX="121802" custScaleY="136752" custLinFactNeighborX="2643" custLinFactNeighborY="36414">
        <dgm:presLayoutVars>
          <dgm:bulletEnabled val="1"/>
        </dgm:presLayoutVars>
      </dgm:prSet>
      <dgm:spPr/>
    </dgm:pt>
    <dgm:pt modelId="{9E4724AF-626F-4982-BFD7-070A2C64D6BD}" type="pres">
      <dgm:prSet presAssocID="{7B39B02E-2B54-45A6-81E4-1BA1FB6CA84A}" presName="childNode2tx" presStyleLbl="bgAcc1" presStyleIdx="3" presStyleCnt="5">
        <dgm:presLayoutVars>
          <dgm:bulletEnabled val="1"/>
        </dgm:presLayoutVars>
      </dgm:prSet>
      <dgm:spPr/>
    </dgm:pt>
    <dgm:pt modelId="{B0C6B5AD-14B6-4143-B280-EC82067A91EF}" type="pres">
      <dgm:prSet presAssocID="{7B39B02E-2B54-45A6-81E4-1BA1FB6CA84A}" presName="parentNode2" presStyleLbl="node1" presStyleIdx="3" presStyleCnt="5" custScaleX="126059" custScaleY="260504">
        <dgm:presLayoutVars>
          <dgm:chMax val="0"/>
          <dgm:bulletEnabled val="1"/>
        </dgm:presLayoutVars>
      </dgm:prSet>
      <dgm:spPr/>
    </dgm:pt>
    <dgm:pt modelId="{79BDF158-E604-40AE-B0DB-533D21573FF3}" type="pres">
      <dgm:prSet presAssocID="{7B39B02E-2B54-45A6-81E4-1BA1FB6CA84A}" presName="connSite2" presStyleCnt="0"/>
      <dgm:spPr/>
    </dgm:pt>
    <dgm:pt modelId="{7ACDBAD9-B9BC-4FB1-BB47-0117E1609F1B}" type="pres">
      <dgm:prSet presAssocID="{777F8CE1-842E-4E45-81C3-DFB68662AB7E}" presName="Name18" presStyleLbl="sibTrans2D1" presStyleIdx="3" presStyleCnt="4"/>
      <dgm:spPr/>
    </dgm:pt>
    <dgm:pt modelId="{2874E1EF-6610-4704-B170-AD16363A1323}" type="pres">
      <dgm:prSet presAssocID="{E0558096-350A-413F-8AC9-C2004F689688}" presName="composite1" presStyleCnt="0"/>
      <dgm:spPr/>
    </dgm:pt>
    <dgm:pt modelId="{17CD04E7-45C2-4C25-B504-EC59F2D5CA2F}" type="pres">
      <dgm:prSet presAssocID="{E0558096-350A-413F-8AC9-C2004F689688}" presName="dummyNode1" presStyleLbl="node1" presStyleIdx="3" presStyleCnt="5"/>
      <dgm:spPr/>
    </dgm:pt>
    <dgm:pt modelId="{4989C77D-40A5-4BDD-AB47-16AFA5AF23DD}" type="pres">
      <dgm:prSet presAssocID="{E0558096-350A-413F-8AC9-C2004F689688}" presName="childNode1" presStyleLbl="bgAcc1" presStyleIdx="4" presStyleCnt="5" custScaleX="119664" custScaleY="136752" custLinFactNeighborX="1640" custLinFactNeighborY="-38456">
        <dgm:presLayoutVars>
          <dgm:bulletEnabled val="1"/>
        </dgm:presLayoutVars>
      </dgm:prSet>
      <dgm:spPr/>
    </dgm:pt>
    <dgm:pt modelId="{7CB4E39E-2D8A-423A-B076-F558CEDF43C0}" type="pres">
      <dgm:prSet presAssocID="{E0558096-350A-413F-8AC9-C2004F689688}" presName="childNode1tx" presStyleLbl="bgAcc1" presStyleIdx="4" presStyleCnt="5">
        <dgm:presLayoutVars>
          <dgm:bulletEnabled val="1"/>
        </dgm:presLayoutVars>
      </dgm:prSet>
      <dgm:spPr/>
    </dgm:pt>
    <dgm:pt modelId="{F1EE80FF-69F1-41B2-A783-D5F489A5EE54}" type="pres">
      <dgm:prSet presAssocID="{E0558096-350A-413F-8AC9-C2004F689688}" presName="parentNode1" presStyleLbl="node1" presStyleIdx="4" presStyleCnt="5" custScaleX="126059" custScaleY="260504">
        <dgm:presLayoutVars>
          <dgm:chMax val="1"/>
          <dgm:bulletEnabled val="1"/>
        </dgm:presLayoutVars>
      </dgm:prSet>
      <dgm:spPr/>
    </dgm:pt>
    <dgm:pt modelId="{D639AD6C-ABFC-4018-930E-3D8223C04398}" type="pres">
      <dgm:prSet presAssocID="{E0558096-350A-413F-8AC9-C2004F689688}" presName="connSite1" presStyleCnt="0"/>
      <dgm:spPr/>
    </dgm:pt>
  </dgm:ptLst>
  <dgm:cxnLst>
    <dgm:cxn modelId="{E4C97807-E4A1-4E86-9F5D-A3B0C197B6D4}" type="presOf" srcId="{F587F763-277F-4B46-9332-4AD20423E88E}" destId="{4A7ABDCE-C189-4305-A8E8-51668834FBB9}" srcOrd="0" destOrd="0" presId="urn:microsoft.com/office/officeart/2005/8/layout/hProcess4"/>
    <dgm:cxn modelId="{B8CC0A10-6422-4CED-A6D5-796064B21053}" srcId="{F587F763-277F-4B46-9332-4AD20423E88E}" destId="{7B39B02E-2B54-45A6-81E4-1BA1FB6CA84A}" srcOrd="3" destOrd="0" parTransId="{1CF5E4D7-8A1D-47AB-A4F2-8CF0EF9B2940}" sibTransId="{777F8CE1-842E-4E45-81C3-DFB68662AB7E}"/>
    <dgm:cxn modelId="{8571C71A-96BF-4EFB-9073-C3DB42E2D0A3}" type="presOf" srcId="{593AEC43-FA0F-413E-82BD-6C25F913D7F5}" destId="{190DD354-89BB-4B11-9869-C3D29C9A5FD5}" srcOrd="0" destOrd="0" presId="urn:microsoft.com/office/officeart/2005/8/layout/hProcess4"/>
    <dgm:cxn modelId="{6B93EF35-4E64-4657-A6AF-2B605DAB99ED}" srcId="{F587F763-277F-4B46-9332-4AD20423E88E}" destId="{8E20F089-C52F-451D-B03D-3292697C298A}" srcOrd="2" destOrd="0" parTransId="{A9878DB3-B4F3-4254-ACEC-456537208CB3}" sibTransId="{AEDA16E8-9EF7-471B-A88E-4712A297861D}"/>
    <dgm:cxn modelId="{3741D53D-DF15-4735-996A-8F2071E35C63}" srcId="{E0558096-350A-413F-8AC9-C2004F689688}" destId="{7458C748-CB73-4EDF-8B37-91B53829B680}" srcOrd="0" destOrd="0" parTransId="{EA9D6550-95F6-4EE0-BB81-26682735F799}" sibTransId="{46EC6265-B933-4EC9-9091-2CBA8AB2DBDE}"/>
    <dgm:cxn modelId="{A54F8F3F-998E-479C-9175-FC718CBCE3A0}" type="presOf" srcId="{F5F152F6-DF74-4088-AE99-B628E91F19D3}" destId="{7704CA47-5F04-4E81-8CAE-E812FD86B688}" srcOrd="1" destOrd="0" presId="urn:microsoft.com/office/officeart/2005/8/layout/hProcess4"/>
    <dgm:cxn modelId="{8E99DD61-C95D-442C-84E0-9B1E7C34635D}" type="presOf" srcId="{4E25FAAC-CB9C-4B88-9967-FEB05D40159E}" destId="{63635D71-D0E6-4BB5-9145-470186B6C956}" srcOrd="0" destOrd="0" presId="urn:microsoft.com/office/officeart/2005/8/layout/hProcess4"/>
    <dgm:cxn modelId="{2C660F49-B995-4C6F-A01B-24B21CF3C058}" type="presOf" srcId="{7458C748-CB73-4EDF-8B37-91B53829B680}" destId="{4989C77D-40A5-4BDD-AB47-16AFA5AF23DD}" srcOrd="0" destOrd="0" presId="urn:microsoft.com/office/officeart/2005/8/layout/hProcess4"/>
    <dgm:cxn modelId="{3A5F706E-1069-4662-A50E-A4560679A9DA}" type="presOf" srcId="{E0558096-350A-413F-8AC9-C2004F689688}" destId="{F1EE80FF-69F1-41B2-A783-D5F489A5EE54}" srcOrd="0" destOrd="0" presId="urn:microsoft.com/office/officeart/2005/8/layout/hProcess4"/>
    <dgm:cxn modelId="{B6A5A050-8194-417E-BE0A-1E8460FCA96B}" type="presOf" srcId="{EA3608A0-BB28-46BD-86F8-7C68B9BA1414}" destId="{B408E637-E14C-4D09-A53C-B40CC7A0888E}" srcOrd="0" destOrd="0" presId="urn:microsoft.com/office/officeart/2005/8/layout/hProcess4"/>
    <dgm:cxn modelId="{42B4A850-7D43-4338-AB54-C3BEC2520789}" srcId="{7B39B02E-2B54-45A6-81E4-1BA1FB6CA84A}" destId="{2BCFC424-1DE2-4D92-B410-B9F7C6484EBB}" srcOrd="0" destOrd="0" parTransId="{1BFFB4DE-1C1C-43D1-96BE-793A57F05058}" sibTransId="{811641CD-19BE-47A0-9A3B-74CD8917D105}"/>
    <dgm:cxn modelId="{11C4A451-2AD7-49ED-91A8-0A215F68F045}" type="presOf" srcId="{8E20F089-C52F-451D-B03D-3292697C298A}" destId="{9F3218BD-450B-4648-96B5-495FE634C142}" srcOrd="0" destOrd="0" presId="urn:microsoft.com/office/officeart/2005/8/layout/hProcess4"/>
    <dgm:cxn modelId="{8D497B8D-5485-4282-A17E-497F6DBD81CC}" srcId="{8E20F089-C52F-451D-B03D-3292697C298A}" destId="{AF6A5241-CB1D-42A4-B751-9982C251CB76}" srcOrd="0" destOrd="0" parTransId="{F0B28E3A-7321-47A7-8767-B0AD952C34BB}" sibTransId="{5255657A-4F65-4ED1-AF9B-46574FEDE03A}"/>
    <dgm:cxn modelId="{A53EE28D-A418-4EFF-A235-514B8E41A256}" srcId="{F587F763-277F-4B46-9332-4AD20423E88E}" destId="{593AEC43-FA0F-413E-82BD-6C25F913D7F5}" srcOrd="0" destOrd="0" parTransId="{93EE31FC-B770-419B-9CA4-9E46AA330024}" sibTransId="{EA3608A0-BB28-46BD-86F8-7C68B9BA1414}"/>
    <dgm:cxn modelId="{95B353AA-C86B-4E1B-BA0D-1A93F4E9D554}" type="presOf" srcId="{777F8CE1-842E-4E45-81C3-DFB68662AB7E}" destId="{7ACDBAD9-B9BC-4FB1-BB47-0117E1609F1B}" srcOrd="0" destOrd="0" presId="urn:microsoft.com/office/officeart/2005/8/layout/hProcess4"/>
    <dgm:cxn modelId="{C5938BAE-3228-46F0-A921-0A7591BDE409}" type="presOf" srcId="{4E25FAAC-CB9C-4B88-9967-FEB05D40159E}" destId="{0EE9FA9C-8BBD-4AFC-8C37-AD63513B388E}" srcOrd="1" destOrd="0" presId="urn:microsoft.com/office/officeart/2005/8/layout/hProcess4"/>
    <dgm:cxn modelId="{15D923BB-1BC6-4481-BDF2-16AB4A1546FF}" srcId="{F42586DC-D05F-4068-9780-DBBE867A6AD3}" destId="{4E25FAAC-CB9C-4B88-9967-FEB05D40159E}" srcOrd="0" destOrd="0" parTransId="{71E0A00B-BAE2-467E-BABD-63F7B0AE00BC}" sibTransId="{ECA02F36-34BA-4ED4-9DCB-EDB6F60BC900}"/>
    <dgm:cxn modelId="{C73069BD-8980-4F3B-B616-24D2E79F159F}" type="presOf" srcId="{F42586DC-D05F-4068-9780-DBBE867A6AD3}" destId="{F4A7AA77-D4CD-4578-851A-26FD20D44FD4}" srcOrd="0" destOrd="0" presId="urn:microsoft.com/office/officeart/2005/8/layout/hProcess4"/>
    <dgm:cxn modelId="{57CDA5C1-FC23-4F93-97E5-8D54A8D2CF9C}" type="presOf" srcId="{2BCFC424-1DE2-4D92-B410-B9F7C6484EBB}" destId="{9E4724AF-626F-4982-BFD7-070A2C64D6BD}" srcOrd="1" destOrd="0" presId="urn:microsoft.com/office/officeart/2005/8/layout/hProcess4"/>
    <dgm:cxn modelId="{1B1B6CC4-5F8E-4865-A56F-36274F58760E}" srcId="{F587F763-277F-4B46-9332-4AD20423E88E}" destId="{E0558096-350A-413F-8AC9-C2004F689688}" srcOrd="4" destOrd="0" parTransId="{644187E4-84B8-43CE-8B03-C7ED7AFCD34D}" sibTransId="{4DB2BA81-1D1E-4C6B-B26C-E4F06468B99E}"/>
    <dgm:cxn modelId="{2C5DFAC5-42AD-4C60-B27D-E022F4AF205C}" type="presOf" srcId="{AF6A5241-CB1D-42A4-B751-9982C251CB76}" destId="{EB2E8BB9-8035-41D5-82FF-C933E3EF4C30}" srcOrd="0" destOrd="0" presId="urn:microsoft.com/office/officeart/2005/8/layout/hProcess4"/>
    <dgm:cxn modelId="{A8560DD6-0D0E-426B-8B55-90232DF8D105}" type="presOf" srcId="{7B39B02E-2B54-45A6-81E4-1BA1FB6CA84A}" destId="{B0C6B5AD-14B6-4143-B280-EC82067A91EF}" srcOrd="0" destOrd="0" presId="urn:microsoft.com/office/officeart/2005/8/layout/hProcess4"/>
    <dgm:cxn modelId="{2D0D11D9-ABD8-4D2D-833D-A9846A662C46}" type="presOf" srcId="{AEDA16E8-9EF7-471B-A88E-4712A297861D}" destId="{482A9995-C6EA-42E9-965B-C43A406B78A8}" srcOrd="0" destOrd="0" presId="urn:microsoft.com/office/officeart/2005/8/layout/hProcess4"/>
    <dgm:cxn modelId="{85E790DC-7402-44DA-90A1-69C1E99E34D4}" srcId="{593AEC43-FA0F-413E-82BD-6C25F913D7F5}" destId="{F5F152F6-DF74-4088-AE99-B628E91F19D3}" srcOrd="0" destOrd="0" parTransId="{4131719D-49EF-4230-9461-058F203CA873}" sibTransId="{EA15B1E0-305E-4686-BB48-9CB6350DDD36}"/>
    <dgm:cxn modelId="{18DB69DD-93BD-404C-81E8-0ED3013AC235}" type="presOf" srcId="{AF6A5241-CB1D-42A4-B751-9982C251CB76}" destId="{2FEED465-5EE0-40F2-A12D-29BD936AE2C5}" srcOrd="1" destOrd="0" presId="urn:microsoft.com/office/officeart/2005/8/layout/hProcess4"/>
    <dgm:cxn modelId="{190EFCDE-B074-46FF-B162-72F5DC03ACED}" type="presOf" srcId="{F5F152F6-DF74-4088-AE99-B628E91F19D3}" destId="{4192DA0A-4084-4735-97ED-25F5A2CA98D7}" srcOrd="0" destOrd="0" presId="urn:microsoft.com/office/officeart/2005/8/layout/hProcess4"/>
    <dgm:cxn modelId="{2E7B9CE1-97C4-42B6-9F76-ABFC604410A3}" type="presOf" srcId="{73EC1025-4D23-406C-8917-3E7DEFE82389}" destId="{25A528B1-43E5-42EB-AA27-D27E1FAE8256}" srcOrd="0" destOrd="0" presId="urn:microsoft.com/office/officeart/2005/8/layout/hProcess4"/>
    <dgm:cxn modelId="{B02CB9E8-D402-4C35-BCF3-45C308B3B4E8}" type="presOf" srcId="{7458C748-CB73-4EDF-8B37-91B53829B680}" destId="{7CB4E39E-2D8A-423A-B076-F558CEDF43C0}" srcOrd="1" destOrd="0" presId="urn:microsoft.com/office/officeart/2005/8/layout/hProcess4"/>
    <dgm:cxn modelId="{E78D5BF6-4604-472C-A182-084CBC993FA2}" srcId="{F587F763-277F-4B46-9332-4AD20423E88E}" destId="{F42586DC-D05F-4068-9780-DBBE867A6AD3}" srcOrd="1" destOrd="0" parTransId="{F9B9FD14-E4BB-463F-B882-6E6505B6681D}" sibTransId="{73EC1025-4D23-406C-8917-3E7DEFE82389}"/>
    <dgm:cxn modelId="{A5906CFF-4099-40CB-A8CB-BFDD7526FA15}" type="presOf" srcId="{2BCFC424-1DE2-4D92-B410-B9F7C6484EBB}" destId="{E6DAAACD-7400-4A9D-8B28-E1B5C75B52E8}" srcOrd="0" destOrd="0" presId="urn:microsoft.com/office/officeart/2005/8/layout/hProcess4"/>
    <dgm:cxn modelId="{0287CBA7-E3FB-47C8-9D0A-96EF8D288FFE}" type="presParOf" srcId="{4A7ABDCE-C189-4305-A8E8-51668834FBB9}" destId="{8B5AB3DC-69CC-442D-AB4B-522ADA834E0E}" srcOrd="0" destOrd="0" presId="urn:microsoft.com/office/officeart/2005/8/layout/hProcess4"/>
    <dgm:cxn modelId="{51FE0B59-C2DD-4A85-A5FE-30395B04BEF5}" type="presParOf" srcId="{4A7ABDCE-C189-4305-A8E8-51668834FBB9}" destId="{279A34C2-E83F-4E5C-A29D-A7905F246EFB}" srcOrd="1" destOrd="0" presId="urn:microsoft.com/office/officeart/2005/8/layout/hProcess4"/>
    <dgm:cxn modelId="{2777E1AD-8A0F-42BA-8AC1-76D2106980D4}" type="presParOf" srcId="{4A7ABDCE-C189-4305-A8E8-51668834FBB9}" destId="{499C3636-71BA-4EBE-8D9F-1E9B5D2FD96F}" srcOrd="2" destOrd="0" presId="urn:microsoft.com/office/officeart/2005/8/layout/hProcess4"/>
    <dgm:cxn modelId="{953B2B75-CE40-4A96-9B0C-0EDE0FC081AD}" type="presParOf" srcId="{499C3636-71BA-4EBE-8D9F-1E9B5D2FD96F}" destId="{0FBCBDA6-896B-49D3-A0D5-5B63CD242DB0}" srcOrd="0" destOrd="0" presId="urn:microsoft.com/office/officeart/2005/8/layout/hProcess4"/>
    <dgm:cxn modelId="{46E5C271-2943-4E30-BCC6-90B6E5C1C023}" type="presParOf" srcId="{0FBCBDA6-896B-49D3-A0D5-5B63CD242DB0}" destId="{1ABEBE2F-343E-4BF4-9F8C-EB6BC7AB5622}" srcOrd="0" destOrd="0" presId="urn:microsoft.com/office/officeart/2005/8/layout/hProcess4"/>
    <dgm:cxn modelId="{A7011D38-AB71-4CBB-8F94-CBAE4610B393}" type="presParOf" srcId="{0FBCBDA6-896B-49D3-A0D5-5B63CD242DB0}" destId="{4192DA0A-4084-4735-97ED-25F5A2CA98D7}" srcOrd="1" destOrd="0" presId="urn:microsoft.com/office/officeart/2005/8/layout/hProcess4"/>
    <dgm:cxn modelId="{5428C60E-B56E-402B-A47A-B85B8F5F4306}" type="presParOf" srcId="{0FBCBDA6-896B-49D3-A0D5-5B63CD242DB0}" destId="{7704CA47-5F04-4E81-8CAE-E812FD86B688}" srcOrd="2" destOrd="0" presId="urn:microsoft.com/office/officeart/2005/8/layout/hProcess4"/>
    <dgm:cxn modelId="{2B1A85A1-6BD1-4A40-B2E6-1CDC97785BF3}" type="presParOf" srcId="{0FBCBDA6-896B-49D3-A0D5-5B63CD242DB0}" destId="{190DD354-89BB-4B11-9869-C3D29C9A5FD5}" srcOrd="3" destOrd="0" presId="urn:microsoft.com/office/officeart/2005/8/layout/hProcess4"/>
    <dgm:cxn modelId="{DDA59250-C1B9-4094-9AE5-F03B44B5134B}" type="presParOf" srcId="{0FBCBDA6-896B-49D3-A0D5-5B63CD242DB0}" destId="{649F46B5-2B6B-4048-80FC-45C486C3B96A}" srcOrd="4" destOrd="0" presId="urn:microsoft.com/office/officeart/2005/8/layout/hProcess4"/>
    <dgm:cxn modelId="{427CC72C-F6FF-4C6B-A1DB-220259DCAE7F}" type="presParOf" srcId="{499C3636-71BA-4EBE-8D9F-1E9B5D2FD96F}" destId="{B408E637-E14C-4D09-A53C-B40CC7A0888E}" srcOrd="1" destOrd="0" presId="urn:microsoft.com/office/officeart/2005/8/layout/hProcess4"/>
    <dgm:cxn modelId="{794FF130-44F1-41B9-948D-0C5EE48FC9A6}" type="presParOf" srcId="{499C3636-71BA-4EBE-8D9F-1E9B5D2FD96F}" destId="{9E55FE1E-6ADE-475D-AB00-80607EEFBC32}" srcOrd="2" destOrd="0" presId="urn:microsoft.com/office/officeart/2005/8/layout/hProcess4"/>
    <dgm:cxn modelId="{FA34363B-A74C-4CA5-8321-DF5AF0835CB0}" type="presParOf" srcId="{9E55FE1E-6ADE-475D-AB00-80607EEFBC32}" destId="{BAA24B9D-05C2-4A15-8CC4-DDBD26A02DAC}" srcOrd="0" destOrd="0" presId="urn:microsoft.com/office/officeart/2005/8/layout/hProcess4"/>
    <dgm:cxn modelId="{9611ABA3-DEA7-444E-A328-0FFE974B9A7E}" type="presParOf" srcId="{9E55FE1E-6ADE-475D-AB00-80607EEFBC32}" destId="{63635D71-D0E6-4BB5-9145-470186B6C956}" srcOrd="1" destOrd="0" presId="urn:microsoft.com/office/officeart/2005/8/layout/hProcess4"/>
    <dgm:cxn modelId="{2884FD28-BF49-4AEB-8B2A-4DBAA40549EC}" type="presParOf" srcId="{9E55FE1E-6ADE-475D-AB00-80607EEFBC32}" destId="{0EE9FA9C-8BBD-4AFC-8C37-AD63513B388E}" srcOrd="2" destOrd="0" presId="urn:microsoft.com/office/officeart/2005/8/layout/hProcess4"/>
    <dgm:cxn modelId="{F9E77F7C-CF47-4A5C-AD18-3074FCC169F6}" type="presParOf" srcId="{9E55FE1E-6ADE-475D-AB00-80607EEFBC32}" destId="{F4A7AA77-D4CD-4578-851A-26FD20D44FD4}" srcOrd="3" destOrd="0" presId="urn:microsoft.com/office/officeart/2005/8/layout/hProcess4"/>
    <dgm:cxn modelId="{6AB9692D-0EF0-4DDC-BA50-F9173F23D4E3}" type="presParOf" srcId="{9E55FE1E-6ADE-475D-AB00-80607EEFBC32}" destId="{BD1BB4CC-ACEF-4EC5-A153-353B76EBB0F9}" srcOrd="4" destOrd="0" presId="urn:microsoft.com/office/officeart/2005/8/layout/hProcess4"/>
    <dgm:cxn modelId="{52D00B44-9820-456E-96F8-F98489AB633A}" type="presParOf" srcId="{499C3636-71BA-4EBE-8D9F-1E9B5D2FD96F}" destId="{25A528B1-43E5-42EB-AA27-D27E1FAE8256}" srcOrd="3" destOrd="0" presId="urn:microsoft.com/office/officeart/2005/8/layout/hProcess4"/>
    <dgm:cxn modelId="{7D8C1950-C7EC-4242-97A3-3CB79B377286}" type="presParOf" srcId="{499C3636-71BA-4EBE-8D9F-1E9B5D2FD96F}" destId="{2935DA4F-BB41-463F-9420-07004B735806}" srcOrd="4" destOrd="0" presId="urn:microsoft.com/office/officeart/2005/8/layout/hProcess4"/>
    <dgm:cxn modelId="{E243202A-7139-45D2-AB3A-B7F338194983}" type="presParOf" srcId="{2935DA4F-BB41-463F-9420-07004B735806}" destId="{6A4B3AB8-6173-4C6C-BA33-33A823892A31}" srcOrd="0" destOrd="0" presId="urn:microsoft.com/office/officeart/2005/8/layout/hProcess4"/>
    <dgm:cxn modelId="{688D0D0A-A807-4F5B-81C1-0EB266191390}" type="presParOf" srcId="{2935DA4F-BB41-463F-9420-07004B735806}" destId="{EB2E8BB9-8035-41D5-82FF-C933E3EF4C30}" srcOrd="1" destOrd="0" presId="urn:microsoft.com/office/officeart/2005/8/layout/hProcess4"/>
    <dgm:cxn modelId="{00F40DAF-09D9-440E-875A-39D88FAB906F}" type="presParOf" srcId="{2935DA4F-BB41-463F-9420-07004B735806}" destId="{2FEED465-5EE0-40F2-A12D-29BD936AE2C5}" srcOrd="2" destOrd="0" presId="urn:microsoft.com/office/officeart/2005/8/layout/hProcess4"/>
    <dgm:cxn modelId="{9C95206A-EBDA-418D-AEE6-48F0953961DB}" type="presParOf" srcId="{2935DA4F-BB41-463F-9420-07004B735806}" destId="{9F3218BD-450B-4648-96B5-495FE634C142}" srcOrd="3" destOrd="0" presId="urn:microsoft.com/office/officeart/2005/8/layout/hProcess4"/>
    <dgm:cxn modelId="{CB51C108-0678-4BC1-9588-9B8B10EA97E5}" type="presParOf" srcId="{2935DA4F-BB41-463F-9420-07004B735806}" destId="{1F590BE6-92A1-4FC0-94B8-53F515911447}" srcOrd="4" destOrd="0" presId="urn:microsoft.com/office/officeart/2005/8/layout/hProcess4"/>
    <dgm:cxn modelId="{A3A26F04-B602-428A-91B6-E32DDE682E21}" type="presParOf" srcId="{499C3636-71BA-4EBE-8D9F-1E9B5D2FD96F}" destId="{482A9995-C6EA-42E9-965B-C43A406B78A8}" srcOrd="5" destOrd="0" presId="urn:microsoft.com/office/officeart/2005/8/layout/hProcess4"/>
    <dgm:cxn modelId="{6067D6AE-9FF6-439A-A367-A3F63C06B4EB}" type="presParOf" srcId="{499C3636-71BA-4EBE-8D9F-1E9B5D2FD96F}" destId="{C9073452-2984-4ACD-957B-5706004D0AB4}" srcOrd="6" destOrd="0" presId="urn:microsoft.com/office/officeart/2005/8/layout/hProcess4"/>
    <dgm:cxn modelId="{4F2278FC-D81F-47F3-B707-874B42724878}" type="presParOf" srcId="{C9073452-2984-4ACD-957B-5706004D0AB4}" destId="{A762B1FA-9792-4295-86DF-DD3580111A90}" srcOrd="0" destOrd="0" presId="urn:microsoft.com/office/officeart/2005/8/layout/hProcess4"/>
    <dgm:cxn modelId="{F1783107-076E-48FB-B122-4F7961BACA1E}" type="presParOf" srcId="{C9073452-2984-4ACD-957B-5706004D0AB4}" destId="{E6DAAACD-7400-4A9D-8B28-E1B5C75B52E8}" srcOrd="1" destOrd="0" presId="urn:microsoft.com/office/officeart/2005/8/layout/hProcess4"/>
    <dgm:cxn modelId="{FC5D6B49-F8F6-4C62-A923-DFDFFB5FFDC1}" type="presParOf" srcId="{C9073452-2984-4ACD-957B-5706004D0AB4}" destId="{9E4724AF-626F-4982-BFD7-070A2C64D6BD}" srcOrd="2" destOrd="0" presId="urn:microsoft.com/office/officeart/2005/8/layout/hProcess4"/>
    <dgm:cxn modelId="{E914F9EE-F977-4E19-847D-F108EB324299}" type="presParOf" srcId="{C9073452-2984-4ACD-957B-5706004D0AB4}" destId="{B0C6B5AD-14B6-4143-B280-EC82067A91EF}" srcOrd="3" destOrd="0" presId="urn:microsoft.com/office/officeart/2005/8/layout/hProcess4"/>
    <dgm:cxn modelId="{0304F8D5-FA8D-4936-9392-9C02487795A1}" type="presParOf" srcId="{C9073452-2984-4ACD-957B-5706004D0AB4}" destId="{79BDF158-E604-40AE-B0DB-533D21573FF3}" srcOrd="4" destOrd="0" presId="urn:microsoft.com/office/officeart/2005/8/layout/hProcess4"/>
    <dgm:cxn modelId="{1D22FD72-0D35-459F-B1B3-A80F071EAD4A}" type="presParOf" srcId="{499C3636-71BA-4EBE-8D9F-1E9B5D2FD96F}" destId="{7ACDBAD9-B9BC-4FB1-BB47-0117E1609F1B}" srcOrd="7" destOrd="0" presId="urn:microsoft.com/office/officeart/2005/8/layout/hProcess4"/>
    <dgm:cxn modelId="{1FF89B20-A00A-47CB-99CD-ED9D8C0839DB}" type="presParOf" srcId="{499C3636-71BA-4EBE-8D9F-1E9B5D2FD96F}" destId="{2874E1EF-6610-4704-B170-AD16363A1323}" srcOrd="8" destOrd="0" presId="urn:microsoft.com/office/officeart/2005/8/layout/hProcess4"/>
    <dgm:cxn modelId="{FCADEF2B-FB5A-415E-BD65-90A8D8E31BC1}" type="presParOf" srcId="{2874E1EF-6610-4704-B170-AD16363A1323}" destId="{17CD04E7-45C2-4C25-B504-EC59F2D5CA2F}" srcOrd="0" destOrd="0" presId="urn:microsoft.com/office/officeart/2005/8/layout/hProcess4"/>
    <dgm:cxn modelId="{9C65785F-870F-482A-A11A-5A5E8069B634}" type="presParOf" srcId="{2874E1EF-6610-4704-B170-AD16363A1323}" destId="{4989C77D-40A5-4BDD-AB47-16AFA5AF23DD}" srcOrd="1" destOrd="0" presId="urn:microsoft.com/office/officeart/2005/8/layout/hProcess4"/>
    <dgm:cxn modelId="{567AE1BF-658C-4379-8828-5A03AAB99406}" type="presParOf" srcId="{2874E1EF-6610-4704-B170-AD16363A1323}" destId="{7CB4E39E-2D8A-423A-B076-F558CEDF43C0}" srcOrd="2" destOrd="0" presId="urn:microsoft.com/office/officeart/2005/8/layout/hProcess4"/>
    <dgm:cxn modelId="{1698FD22-4AD1-456C-8176-F08BD4DFA4D4}" type="presParOf" srcId="{2874E1EF-6610-4704-B170-AD16363A1323}" destId="{F1EE80FF-69F1-41B2-A783-D5F489A5EE54}" srcOrd="3" destOrd="0" presId="urn:microsoft.com/office/officeart/2005/8/layout/hProcess4"/>
    <dgm:cxn modelId="{2577C375-1518-4085-8993-BD466E69F29F}" type="presParOf" srcId="{2874E1EF-6610-4704-B170-AD16363A1323}" destId="{D639AD6C-ABFC-4018-930E-3D8223C0439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587F763-277F-4B46-9332-4AD20423E88E}" type="doc">
      <dgm:prSet loTypeId="urn:microsoft.com/office/officeart/2005/8/layout/hProcess4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fr-FR"/>
        </a:p>
      </dgm:t>
    </dgm:pt>
    <dgm:pt modelId="{593AEC43-FA0F-413E-82BD-6C25F913D7F5}">
      <dgm:prSet phldrT="[Texte]" custT="1"/>
      <dgm:spPr/>
      <dgm:t>
        <a:bodyPr/>
        <a:lstStyle/>
        <a:p>
          <a:r>
            <a:rPr lang="fr-FR" sz="1800" dirty="0"/>
            <a:t>Expression des besoins</a:t>
          </a:r>
        </a:p>
      </dgm:t>
    </dgm:pt>
    <dgm:pt modelId="{93EE31FC-B770-419B-9CA4-9E46AA330024}" type="parTrans" cxnId="{A53EE28D-A418-4EFF-A235-514B8E41A256}">
      <dgm:prSet/>
      <dgm:spPr/>
      <dgm:t>
        <a:bodyPr/>
        <a:lstStyle/>
        <a:p>
          <a:endParaRPr lang="fr-FR"/>
        </a:p>
      </dgm:t>
    </dgm:pt>
    <dgm:pt modelId="{EA3608A0-BB28-46BD-86F8-7C68B9BA1414}" type="sibTrans" cxnId="{A53EE28D-A418-4EFF-A235-514B8E41A256}">
      <dgm:prSet/>
      <dgm:spPr/>
      <dgm:t>
        <a:bodyPr/>
        <a:lstStyle/>
        <a:p>
          <a:endParaRPr lang="fr-FR"/>
        </a:p>
      </dgm:t>
    </dgm:pt>
    <dgm:pt modelId="{F5F152F6-DF74-4088-AE99-B628E91F19D3}">
      <dgm:prSet phldrT="[Texte]" custT="1"/>
      <dgm:spPr/>
      <dgm:t>
        <a:bodyPr lIns="0" tIns="36000" rIns="0" bIns="36000"/>
        <a:lstStyle/>
        <a:p>
          <a:r>
            <a:rPr lang="fr-FR" sz="1600" dirty="0"/>
            <a:t> A qui ? Sur quoi ? Dans quel but ?</a:t>
          </a:r>
        </a:p>
      </dgm:t>
    </dgm:pt>
    <dgm:pt modelId="{4131719D-49EF-4230-9461-058F203CA873}" type="parTrans" cxnId="{85E790DC-7402-44DA-90A1-69C1E99E34D4}">
      <dgm:prSet/>
      <dgm:spPr/>
      <dgm:t>
        <a:bodyPr/>
        <a:lstStyle/>
        <a:p>
          <a:endParaRPr lang="fr-FR"/>
        </a:p>
      </dgm:t>
    </dgm:pt>
    <dgm:pt modelId="{EA15B1E0-305E-4686-BB48-9CB6350DDD36}" type="sibTrans" cxnId="{85E790DC-7402-44DA-90A1-69C1E99E34D4}">
      <dgm:prSet/>
      <dgm:spPr/>
      <dgm:t>
        <a:bodyPr/>
        <a:lstStyle/>
        <a:p>
          <a:endParaRPr lang="fr-FR"/>
        </a:p>
      </dgm:t>
    </dgm:pt>
    <dgm:pt modelId="{F42586DC-D05F-4068-9780-DBBE867A6AD3}">
      <dgm:prSet phldrT="[Texte]" custT="1"/>
      <dgm:spPr/>
      <dgm:t>
        <a:bodyPr/>
        <a:lstStyle/>
        <a:p>
          <a:r>
            <a:rPr lang="fr-FR" sz="1800" dirty="0"/>
            <a:t>Analyse</a:t>
          </a:r>
        </a:p>
      </dgm:t>
    </dgm:pt>
    <dgm:pt modelId="{F9B9FD14-E4BB-463F-B882-6E6505B6681D}" type="parTrans" cxnId="{E78D5BF6-4604-472C-A182-084CBC993FA2}">
      <dgm:prSet/>
      <dgm:spPr/>
      <dgm:t>
        <a:bodyPr/>
        <a:lstStyle/>
        <a:p>
          <a:endParaRPr lang="fr-FR"/>
        </a:p>
      </dgm:t>
    </dgm:pt>
    <dgm:pt modelId="{73EC1025-4D23-406C-8917-3E7DEFE82389}" type="sibTrans" cxnId="{E78D5BF6-4604-472C-A182-084CBC993FA2}">
      <dgm:prSet/>
      <dgm:spPr/>
      <dgm:t>
        <a:bodyPr/>
        <a:lstStyle/>
        <a:p>
          <a:endParaRPr lang="fr-FR"/>
        </a:p>
      </dgm:t>
    </dgm:pt>
    <dgm:pt modelId="{4E25FAAC-CB9C-4B88-9967-FEB05D40159E}">
      <dgm:prSet phldrT="[Texte]" custT="1"/>
      <dgm:spPr/>
      <dgm:t>
        <a:bodyPr lIns="0" tIns="144000" rIns="0" bIns="36000"/>
        <a:lstStyle/>
        <a:p>
          <a:r>
            <a:rPr lang="fr-FR" sz="1600" dirty="0"/>
            <a:t>Cahier des charges  - Spécifications</a:t>
          </a:r>
        </a:p>
      </dgm:t>
    </dgm:pt>
    <dgm:pt modelId="{71E0A00B-BAE2-467E-BABD-63F7B0AE00BC}" type="parTrans" cxnId="{15D923BB-1BC6-4481-BDF2-16AB4A1546FF}">
      <dgm:prSet/>
      <dgm:spPr/>
      <dgm:t>
        <a:bodyPr/>
        <a:lstStyle/>
        <a:p>
          <a:endParaRPr lang="fr-FR"/>
        </a:p>
      </dgm:t>
    </dgm:pt>
    <dgm:pt modelId="{ECA02F36-34BA-4ED4-9DCB-EDB6F60BC900}" type="sibTrans" cxnId="{15D923BB-1BC6-4481-BDF2-16AB4A1546FF}">
      <dgm:prSet/>
      <dgm:spPr/>
      <dgm:t>
        <a:bodyPr/>
        <a:lstStyle/>
        <a:p>
          <a:endParaRPr lang="fr-FR"/>
        </a:p>
      </dgm:t>
    </dgm:pt>
    <dgm:pt modelId="{8E20F089-C52F-451D-B03D-3292697C298A}">
      <dgm:prSet phldrT="[Texte]" custT="1"/>
      <dgm:spPr/>
      <dgm:t>
        <a:bodyPr/>
        <a:lstStyle/>
        <a:p>
          <a:r>
            <a:rPr lang="fr-FR" sz="1800" dirty="0"/>
            <a:t>Etude préalable / Conception générale</a:t>
          </a:r>
        </a:p>
      </dgm:t>
    </dgm:pt>
    <dgm:pt modelId="{A9878DB3-B4F3-4254-ACEC-456537208CB3}" type="parTrans" cxnId="{6B93EF35-4E64-4657-A6AF-2B605DAB99ED}">
      <dgm:prSet/>
      <dgm:spPr/>
      <dgm:t>
        <a:bodyPr/>
        <a:lstStyle/>
        <a:p>
          <a:endParaRPr lang="fr-FR"/>
        </a:p>
      </dgm:t>
    </dgm:pt>
    <dgm:pt modelId="{AEDA16E8-9EF7-471B-A88E-4712A297861D}" type="sibTrans" cxnId="{6B93EF35-4E64-4657-A6AF-2B605DAB99ED}">
      <dgm:prSet/>
      <dgm:spPr/>
      <dgm:t>
        <a:bodyPr/>
        <a:lstStyle/>
        <a:p>
          <a:endParaRPr lang="fr-FR"/>
        </a:p>
      </dgm:t>
    </dgm:pt>
    <dgm:pt modelId="{AF6A5241-CB1D-42A4-B751-9982C251CB76}">
      <dgm:prSet phldrT="[Texte]" custT="1"/>
      <dgm:spPr/>
      <dgm:t>
        <a:bodyPr lIns="0" tIns="36000" rIns="0" bIns="36000"/>
        <a:lstStyle/>
        <a:p>
          <a:r>
            <a:rPr lang="fr-FR" sz="1600" dirty="0"/>
            <a:t>Recherche de solutions techniques</a:t>
          </a:r>
        </a:p>
      </dgm:t>
    </dgm:pt>
    <dgm:pt modelId="{F0B28E3A-7321-47A7-8767-B0AD952C34BB}" type="parTrans" cxnId="{8D497B8D-5485-4282-A17E-497F6DBD81CC}">
      <dgm:prSet/>
      <dgm:spPr/>
      <dgm:t>
        <a:bodyPr/>
        <a:lstStyle/>
        <a:p>
          <a:endParaRPr lang="fr-FR"/>
        </a:p>
      </dgm:t>
    </dgm:pt>
    <dgm:pt modelId="{5255657A-4F65-4ED1-AF9B-46574FEDE03A}" type="sibTrans" cxnId="{8D497B8D-5485-4282-A17E-497F6DBD81CC}">
      <dgm:prSet/>
      <dgm:spPr/>
      <dgm:t>
        <a:bodyPr/>
        <a:lstStyle/>
        <a:p>
          <a:endParaRPr lang="fr-FR"/>
        </a:p>
      </dgm:t>
    </dgm:pt>
    <dgm:pt modelId="{7B39B02E-2B54-45A6-81E4-1BA1FB6CA84A}">
      <dgm:prSet custT="1"/>
      <dgm:spPr/>
      <dgm:t>
        <a:bodyPr/>
        <a:lstStyle/>
        <a:p>
          <a:r>
            <a:rPr lang="fr-FR" sz="1800" dirty="0"/>
            <a:t>Conception détaillée</a:t>
          </a:r>
        </a:p>
      </dgm:t>
    </dgm:pt>
    <dgm:pt modelId="{1CF5E4D7-8A1D-47AB-A4F2-8CF0EF9B2940}" type="parTrans" cxnId="{B8CC0A10-6422-4CED-A6D5-796064B21053}">
      <dgm:prSet/>
      <dgm:spPr/>
      <dgm:t>
        <a:bodyPr/>
        <a:lstStyle/>
        <a:p>
          <a:endParaRPr lang="fr-FR"/>
        </a:p>
      </dgm:t>
    </dgm:pt>
    <dgm:pt modelId="{777F8CE1-842E-4E45-81C3-DFB68662AB7E}" type="sibTrans" cxnId="{B8CC0A10-6422-4CED-A6D5-796064B21053}">
      <dgm:prSet/>
      <dgm:spPr/>
      <dgm:t>
        <a:bodyPr/>
        <a:lstStyle/>
        <a:p>
          <a:endParaRPr lang="fr-FR"/>
        </a:p>
      </dgm:t>
    </dgm:pt>
    <dgm:pt modelId="{7458C748-CB73-4EDF-8B37-91B53829B680}">
      <dgm:prSet custT="1"/>
      <dgm:spPr/>
      <dgm:t>
        <a:bodyPr lIns="0" tIns="36000" rIns="0" bIns="36000"/>
        <a:lstStyle/>
        <a:p>
          <a:r>
            <a:rPr lang="fr-FR" sz="1600" dirty="0"/>
            <a:t>FAO - Fabrication</a:t>
          </a:r>
        </a:p>
      </dgm:t>
    </dgm:pt>
    <dgm:pt modelId="{EA9D6550-95F6-4EE0-BB81-26682735F799}" type="parTrans" cxnId="{3741D53D-DF15-4735-996A-8F2071E35C63}">
      <dgm:prSet/>
      <dgm:spPr/>
      <dgm:t>
        <a:bodyPr/>
        <a:lstStyle/>
        <a:p>
          <a:endParaRPr lang="fr-FR"/>
        </a:p>
      </dgm:t>
    </dgm:pt>
    <dgm:pt modelId="{46EC6265-B933-4EC9-9091-2CBA8AB2DBDE}" type="sibTrans" cxnId="{3741D53D-DF15-4735-996A-8F2071E35C63}">
      <dgm:prSet/>
      <dgm:spPr/>
      <dgm:t>
        <a:bodyPr/>
        <a:lstStyle/>
        <a:p>
          <a:endParaRPr lang="fr-FR"/>
        </a:p>
      </dgm:t>
    </dgm:pt>
    <dgm:pt modelId="{E0558096-350A-413F-8AC9-C2004F689688}">
      <dgm:prSet custT="1"/>
      <dgm:spPr/>
      <dgm:t>
        <a:bodyPr/>
        <a:lstStyle/>
        <a:p>
          <a:r>
            <a:rPr lang="fr-FR" sz="1800" dirty="0"/>
            <a:t>Réalisation / Fabrication</a:t>
          </a:r>
        </a:p>
      </dgm:t>
    </dgm:pt>
    <dgm:pt modelId="{644187E4-84B8-43CE-8B03-C7ED7AFCD34D}" type="parTrans" cxnId="{1B1B6CC4-5F8E-4865-A56F-36274F58760E}">
      <dgm:prSet/>
      <dgm:spPr/>
      <dgm:t>
        <a:bodyPr/>
        <a:lstStyle/>
        <a:p>
          <a:endParaRPr lang="fr-FR"/>
        </a:p>
      </dgm:t>
    </dgm:pt>
    <dgm:pt modelId="{4DB2BA81-1D1E-4C6B-B26C-E4F06468B99E}" type="sibTrans" cxnId="{1B1B6CC4-5F8E-4865-A56F-36274F58760E}">
      <dgm:prSet/>
      <dgm:spPr/>
      <dgm:t>
        <a:bodyPr/>
        <a:lstStyle/>
        <a:p>
          <a:endParaRPr lang="fr-FR"/>
        </a:p>
      </dgm:t>
    </dgm:pt>
    <dgm:pt modelId="{2BCFC424-1DE2-4D92-B410-B9F7C6484EBB}">
      <dgm:prSet custT="1"/>
      <dgm:spPr/>
      <dgm:t>
        <a:bodyPr lIns="0" tIns="36000" rIns="0" bIns="36000"/>
        <a:lstStyle/>
        <a:p>
          <a:r>
            <a:rPr lang="fr-FR" sz="1600" dirty="0"/>
            <a:t>Modélisation – dessin technique - CAO</a:t>
          </a:r>
        </a:p>
      </dgm:t>
    </dgm:pt>
    <dgm:pt modelId="{1BFFB4DE-1C1C-43D1-96BE-793A57F05058}" type="parTrans" cxnId="{42B4A850-7D43-4338-AB54-C3BEC2520789}">
      <dgm:prSet/>
      <dgm:spPr/>
      <dgm:t>
        <a:bodyPr/>
        <a:lstStyle/>
        <a:p>
          <a:endParaRPr lang="fr-FR"/>
        </a:p>
      </dgm:t>
    </dgm:pt>
    <dgm:pt modelId="{811641CD-19BE-47A0-9A3B-74CD8917D105}" type="sibTrans" cxnId="{42B4A850-7D43-4338-AB54-C3BEC2520789}">
      <dgm:prSet/>
      <dgm:spPr/>
      <dgm:t>
        <a:bodyPr/>
        <a:lstStyle/>
        <a:p>
          <a:endParaRPr lang="fr-FR"/>
        </a:p>
      </dgm:t>
    </dgm:pt>
    <dgm:pt modelId="{4A7ABDCE-C189-4305-A8E8-51668834FBB9}" type="pres">
      <dgm:prSet presAssocID="{F587F763-277F-4B46-9332-4AD20423E88E}" presName="Name0" presStyleCnt="0">
        <dgm:presLayoutVars>
          <dgm:dir/>
          <dgm:animLvl val="lvl"/>
          <dgm:resizeHandles val="exact"/>
        </dgm:presLayoutVars>
      </dgm:prSet>
      <dgm:spPr/>
    </dgm:pt>
    <dgm:pt modelId="{8B5AB3DC-69CC-442D-AB4B-522ADA834E0E}" type="pres">
      <dgm:prSet presAssocID="{F587F763-277F-4B46-9332-4AD20423E88E}" presName="tSp" presStyleCnt="0"/>
      <dgm:spPr/>
    </dgm:pt>
    <dgm:pt modelId="{279A34C2-E83F-4E5C-A29D-A7905F246EFB}" type="pres">
      <dgm:prSet presAssocID="{F587F763-277F-4B46-9332-4AD20423E88E}" presName="bSp" presStyleCnt="0"/>
      <dgm:spPr/>
    </dgm:pt>
    <dgm:pt modelId="{499C3636-71BA-4EBE-8D9F-1E9B5D2FD96F}" type="pres">
      <dgm:prSet presAssocID="{F587F763-277F-4B46-9332-4AD20423E88E}" presName="process" presStyleCnt="0"/>
      <dgm:spPr/>
    </dgm:pt>
    <dgm:pt modelId="{0FBCBDA6-896B-49D3-A0D5-5B63CD242DB0}" type="pres">
      <dgm:prSet presAssocID="{593AEC43-FA0F-413E-82BD-6C25F913D7F5}" presName="composite1" presStyleCnt="0"/>
      <dgm:spPr/>
    </dgm:pt>
    <dgm:pt modelId="{1ABEBE2F-343E-4BF4-9F8C-EB6BC7AB5622}" type="pres">
      <dgm:prSet presAssocID="{593AEC43-FA0F-413E-82BD-6C25F913D7F5}" presName="dummyNode1" presStyleLbl="node1" presStyleIdx="0" presStyleCnt="5"/>
      <dgm:spPr/>
    </dgm:pt>
    <dgm:pt modelId="{4192DA0A-4084-4735-97ED-25F5A2CA98D7}" type="pres">
      <dgm:prSet presAssocID="{593AEC43-FA0F-413E-82BD-6C25F913D7F5}" presName="childNode1" presStyleLbl="bgAcc1" presStyleIdx="0" presStyleCnt="5" custScaleY="136752" custLinFactNeighborX="1640" custLinFactNeighborY="-38456">
        <dgm:presLayoutVars>
          <dgm:bulletEnabled val="1"/>
        </dgm:presLayoutVars>
      </dgm:prSet>
      <dgm:spPr/>
    </dgm:pt>
    <dgm:pt modelId="{7704CA47-5F04-4E81-8CAE-E812FD86B688}" type="pres">
      <dgm:prSet presAssocID="{593AEC43-FA0F-413E-82BD-6C25F913D7F5}" presName="childNode1tx" presStyleLbl="bgAcc1" presStyleIdx="0" presStyleCnt="5">
        <dgm:presLayoutVars>
          <dgm:bulletEnabled val="1"/>
        </dgm:presLayoutVars>
      </dgm:prSet>
      <dgm:spPr/>
    </dgm:pt>
    <dgm:pt modelId="{190DD354-89BB-4B11-9869-C3D29C9A5FD5}" type="pres">
      <dgm:prSet presAssocID="{593AEC43-FA0F-413E-82BD-6C25F913D7F5}" presName="parentNode1" presStyleLbl="node1" presStyleIdx="0" presStyleCnt="5" custScaleX="126059" custScaleY="260504">
        <dgm:presLayoutVars>
          <dgm:chMax val="1"/>
          <dgm:bulletEnabled val="1"/>
        </dgm:presLayoutVars>
      </dgm:prSet>
      <dgm:spPr/>
    </dgm:pt>
    <dgm:pt modelId="{649F46B5-2B6B-4048-80FC-45C486C3B96A}" type="pres">
      <dgm:prSet presAssocID="{593AEC43-FA0F-413E-82BD-6C25F913D7F5}" presName="connSite1" presStyleCnt="0"/>
      <dgm:spPr/>
    </dgm:pt>
    <dgm:pt modelId="{B408E637-E14C-4D09-A53C-B40CC7A0888E}" type="pres">
      <dgm:prSet presAssocID="{EA3608A0-BB28-46BD-86F8-7C68B9BA1414}" presName="Name9" presStyleLbl="sibTrans2D1" presStyleIdx="0" presStyleCnt="4"/>
      <dgm:spPr/>
    </dgm:pt>
    <dgm:pt modelId="{9E55FE1E-6ADE-475D-AB00-80607EEFBC32}" type="pres">
      <dgm:prSet presAssocID="{F42586DC-D05F-4068-9780-DBBE867A6AD3}" presName="composite2" presStyleCnt="0"/>
      <dgm:spPr/>
    </dgm:pt>
    <dgm:pt modelId="{BAA24B9D-05C2-4A15-8CC4-DDBD26A02DAC}" type="pres">
      <dgm:prSet presAssocID="{F42586DC-D05F-4068-9780-DBBE867A6AD3}" presName="dummyNode2" presStyleLbl="node1" presStyleIdx="0" presStyleCnt="5"/>
      <dgm:spPr/>
    </dgm:pt>
    <dgm:pt modelId="{63635D71-D0E6-4BB5-9145-470186B6C956}" type="pres">
      <dgm:prSet presAssocID="{F42586DC-D05F-4068-9780-DBBE867A6AD3}" presName="childNode2" presStyleLbl="bgAcc1" presStyleIdx="1" presStyleCnt="5" custScaleX="134672" custScaleY="143842" custLinFactNeighborX="-6715" custLinFactNeighborY="32617">
        <dgm:presLayoutVars>
          <dgm:bulletEnabled val="1"/>
        </dgm:presLayoutVars>
      </dgm:prSet>
      <dgm:spPr/>
    </dgm:pt>
    <dgm:pt modelId="{0EE9FA9C-8BBD-4AFC-8C37-AD63513B388E}" type="pres">
      <dgm:prSet presAssocID="{F42586DC-D05F-4068-9780-DBBE867A6AD3}" presName="childNode2tx" presStyleLbl="bgAcc1" presStyleIdx="1" presStyleCnt="5">
        <dgm:presLayoutVars>
          <dgm:bulletEnabled val="1"/>
        </dgm:presLayoutVars>
      </dgm:prSet>
      <dgm:spPr/>
    </dgm:pt>
    <dgm:pt modelId="{F4A7AA77-D4CD-4578-851A-26FD20D44FD4}" type="pres">
      <dgm:prSet presAssocID="{F42586DC-D05F-4068-9780-DBBE867A6AD3}" presName="parentNode2" presStyleLbl="node1" presStyleIdx="1" presStyleCnt="5" custScaleX="126059" custScaleY="260504">
        <dgm:presLayoutVars>
          <dgm:chMax val="0"/>
          <dgm:bulletEnabled val="1"/>
        </dgm:presLayoutVars>
      </dgm:prSet>
      <dgm:spPr/>
    </dgm:pt>
    <dgm:pt modelId="{BD1BB4CC-ACEF-4EC5-A153-353B76EBB0F9}" type="pres">
      <dgm:prSet presAssocID="{F42586DC-D05F-4068-9780-DBBE867A6AD3}" presName="connSite2" presStyleCnt="0"/>
      <dgm:spPr/>
    </dgm:pt>
    <dgm:pt modelId="{25A528B1-43E5-42EB-AA27-D27E1FAE8256}" type="pres">
      <dgm:prSet presAssocID="{73EC1025-4D23-406C-8917-3E7DEFE82389}" presName="Name18" presStyleLbl="sibTrans2D1" presStyleIdx="1" presStyleCnt="4"/>
      <dgm:spPr/>
    </dgm:pt>
    <dgm:pt modelId="{2935DA4F-BB41-463F-9420-07004B735806}" type="pres">
      <dgm:prSet presAssocID="{8E20F089-C52F-451D-B03D-3292697C298A}" presName="composite1" presStyleCnt="0"/>
      <dgm:spPr/>
    </dgm:pt>
    <dgm:pt modelId="{6A4B3AB8-6173-4C6C-BA33-33A823892A31}" type="pres">
      <dgm:prSet presAssocID="{8E20F089-C52F-451D-B03D-3292697C298A}" presName="dummyNode1" presStyleLbl="node1" presStyleIdx="1" presStyleCnt="5"/>
      <dgm:spPr/>
    </dgm:pt>
    <dgm:pt modelId="{EB2E8BB9-8035-41D5-82FF-C933E3EF4C30}" type="pres">
      <dgm:prSet presAssocID="{8E20F089-C52F-451D-B03D-3292697C298A}" presName="childNode1" presStyleLbl="bgAcc1" presStyleIdx="2" presStyleCnt="5" custScaleX="112730" custScaleY="136752" custLinFactNeighborX="1640" custLinFactNeighborY="-38456">
        <dgm:presLayoutVars>
          <dgm:bulletEnabled val="1"/>
        </dgm:presLayoutVars>
      </dgm:prSet>
      <dgm:spPr/>
    </dgm:pt>
    <dgm:pt modelId="{2FEED465-5EE0-40F2-A12D-29BD936AE2C5}" type="pres">
      <dgm:prSet presAssocID="{8E20F089-C52F-451D-B03D-3292697C298A}" presName="childNode1tx" presStyleLbl="bgAcc1" presStyleIdx="2" presStyleCnt="5">
        <dgm:presLayoutVars>
          <dgm:bulletEnabled val="1"/>
        </dgm:presLayoutVars>
      </dgm:prSet>
      <dgm:spPr/>
    </dgm:pt>
    <dgm:pt modelId="{9F3218BD-450B-4648-96B5-495FE634C142}" type="pres">
      <dgm:prSet presAssocID="{8E20F089-C52F-451D-B03D-3292697C298A}" presName="parentNode1" presStyleLbl="node1" presStyleIdx="2" presStyleCnt="5" custScaleX="126059" custScaleY="260504">
        <dgm:presLayoutVars>
          <dgm:chMax val="1"/>
          <dgm:bulletEnabled val="1"/>
        </dgm:presLayoutVars>
      </dgm:prSet>
      <dgm:spPr/>
    </dgm:pt>
    <dgm:pt modelId="{1F590BE6-92A1-4FC0-94B8-53F515911447}" type="pres">
      <dgm:prSet presAssocID="{8E20F089-C52F-451D-B03D-3292697C298A}" presName="connSite1" presStyleCnt="0"/>
      <dgm:spPr/>
    </dgm:pt>
    <dgm:pt modelId="{482A9995-C6EA-42E9-965B-C43A406B78A8}" type="pres">
      <dgm:prSet presAssocID="{AEDA16E8-9EF7-471B-A88E-4712A297861D}" presName="Name9" presStyleLbl="sibTrans2D1" presStyleIdx="2" presStyleCnt="4"/>
      <dgm:spPr/>
    </dgm:pt>
    <dgm:pt modelId="{C9073452-2984-4ACD-957B-5706004D0AB4}" type="pres">
      <dgm:prSet presAssocID="{7B39B02E-2B54-45A6-81E4-1BA1FB6CA84A}" presName="composite2" presStyleCnt="0"/>
      <dgm:spPr/>
    </dgm:pt>
    <dgm:pt modelId="{A762B1FA-9792-4295-86DF-DD3580111A90}" type="pres">
      <dgm:prSet presAssocID="{7B39B02E-2B54-45A6-81E4-1BA1FB6CA84A}" presName="dummyNode2" presStyleLbl="node1" presStyleIdx="2" presStyleCnt="5"/>
      <dgm:spPr/>
    </dgm:pt>
    <dgm:pt modelId="{E6DAAACD-7400-4A9D-8B28-E1B5C75B52E8}" type="pres">
      <dgm:prSet presAssocID="{7B39B02E-2B54-45A6-81E4-1BA1FB6CA84A}" presName="childNode2" presStyleLbl="bgAcc1" presStyleIdx="3" presStyleCnt="5" custScaleX="121802" custScaleY="136752" custLinFactNeighborX="2643" custLinFactNeighborY="36414">
        <dgm:presLayoutVars>
          <dgm:bulletEnabled val="1"/>
        </dgm:presLayoutVars>
      </dgm:prSet>
      <dgm:spPr/>
    </dgm:pt>
    <dgm:pt modelId="{9E4724AF-626F-4982-BFD7-070A2C64D6BD}" type="pres">
      <dgm:prSet presAssocID="{7B39B02E-2B54-45A6-81E4-1BA1FB6CA84A}" presName="childNode2tx" presStyleLbl="bgAcc1" presStyleIdx="3" presStyleCnt="5">
        <dgm:presLayoutVars>
          <dgm:bulletEnabled val="1"/>
        </dgm:presLayoutVars>
      </dgm:prSet>
      <dgm:spPr/>
    </dgm:pt>
    <dgm:pt modelId="{B0C6B5AD-14B6-4143-B280-EC82067A91EF}" type="pres">
      <dgm:prSet presAssocID="{7B39B02E-2B54-45A6-81E4-1BA1FB6CA84A}" presName="parentNode2" presStyleLbl="node1" presStyleIdx="3" presStyleCnt="5" custScaleX="126059" custScaleY="260504">
        <dgm:presLayoutVars>
          <dgm:chMax val="0"/>
          <dgm:bulletEnabled val="1"/>
        </dgm:presLayoutVars>
      </dgm:prSet>
      <dgm:spPr/>
    </dgm:pt>
    <dgm:pt modelId="{79BDF158-E604-40AE-B0DB-533D21573FF3}" type="pres">
      <dgm:prSet presAssocID="{7B39B02E-2B54-45A6-81E4-1BA1FB6CA84A}" presName="connSite2" presStyleCnt="0"/>
      <dgm:spPr/>
    </dgm:pt>
    <dgm:pt modelId="{7ACDBAD9-B9BC-4FB1-BB47-0117E1609F1B}" type="pres">
      <dgm:prSet presAssocID="{777F8CE1-842E-4E45-81C3-DFB68662AB7E}" presName="Name18" presStyleLbl="sibTrans2D1" presStyleIdx="3" presStyleCnt="4"/>
      <dgm:spPr/>
    </dgm:pt>
    <dgm:pt modelId="{2874E1EF-6610-4704-B170-AD16363A1323}" type="pres">
      <dgm:prSet presAssocID="{E0558096-350A-413F-8AC9-C2004F689688}" presName="composite1" presStyleCnt="0"/>
      <dgm:spPr/>
    </dgm:pt>
    <dgm:pt modelId="{17CD04E7-45C2-4C25-B504-EC59F2D5CA2F}" type="pres">
      <dgm:prSet presAssocID="{E0558096-350A-413F-8AC9-C2004F689688}" presName="dummyNode1" presStyleLbl="node1" presStyleIdx="3" presStyleCnt="5"/>
      <dgm:spPr/>
    </dgm:pt>
    <dgm:pt modelId="{4989C77D-40A5-4BDD-AB47-16AFA5AF23DD}" type="pres">
      <dgm:prSet presAssocID="{E0558096-350A-413F-8AC9-C2004F689688}" presName="childNode1" presStyleLbl="bgAcc1" presStyleIdx="4" presStyleCnt="5" custScaleX="119664" custScaleY="136752" custLinFactNeighborX="1640" custLinFactNeighborY="-38456">
        <dgm:presLayoutVars>
          <dgm:bulletEnabled val="1"/>
        </dgm:presLayoutVars>
      </dgm:prSet>
      <dgm:spPr/>
    </dgm:pt>
    <dgm:pt modelId="{7CB4E39E-2D8A-423A-B076-F558CEDF43C0}" type="pres">
      <dgm:prSet presAssocID="{E0558096-350A-413F-8AC9-C2004F689688}" presName="childNode1tx" presStyleLbl="bgAcc1" presStyleIdx="4" presStyleCnt="5">
        <dgm:presLayoutVars>
          <dgm:bulletEnabled val="1"/>
        </dgm:presLayoutVars>
      </dgm:prSet>
      <dgm:spPr/>
    </dgm:pt>
    <dgm:pt modelId="{F1EE80FF-69F1-41B2-A783-D5F489A5EE54}" type="pres">
      <dgm:prSet presAssocID="{E0558096-350A-413F-8AC9-C2004F689688}" presName="parentNode1" presStyleLbl="node1" presStyleIdx="4" presStyleCnt="5" custScaleX="126059" custScaleY="260504">
        <dgm:presLayoutVars>
          <dgm:chMax val="1"/>
          <dgm:bulletEnabled val="1"/>
        </dgm:presLayoutVars>
      </dgm:prSet>
      <dgm:spPr/>
    </dgm:pt>
    <dgm:pt modelId="{D639AD6C-ABFC-4018-930E-3D8223C04398}" type="pres">
      <dgm:prSet presAssocID="{E0558096-350A-413F-8AC9-C2004F689688}" presName="connSite1" presStyleCnt="0"/>
      <dgm:spPr/>
    </dgm:pt>
  </dgm:ptLst>
  <dgm:cxnLst>
    <dgm:cxn modelId="{E4C97807-E4A1-4E86-9F5D-A3B0C197B6D4}" type="presOf" srcId="{F587F763-277F-4B46-9332-4AD20423E88E}" destId="{4A7ABDCE-C189-4305-A8E8-51668834FBB9}" srcOrd="0" destOrd="0" presId="urn:microsoft.com/office/officeart/2005/8/layout/hProcess4"/>
    <dgm:cxn modelId="{B8CC0A10-6422-4CED-A6D5-796064B21053}" srcId="{F587F763-277F-4B46-9332-4AD20423E88E}" destId="{7B39B02E-2B54-45A6-81E4-1BA1FB6CA84A}" srcOrd="3" destOrd="0" parTransId="{1CF5E4D7-8A1D-47AB-A4F2-8CF0EF9B2940}" sibTransId="{777F8CE1-842E-4E45-81C3-DFB68662AB7E}"/>
    <dgm:cxn modelId="{8571C71A-96BF-4EFB-9073-C3DB42E2D0A3}" type="presOf" srcId="{593AEC43-FA0F-413E-82BD-6C25F913D7F5}" destId="{190DD354-89BB-4B11-9869-C3D29C9A5FD5}" srcOrd="0" destOrd="0" presId="urn:microsoft.com/office/officeart/2005/8/layout/hProcess4"/>
    <dgm:cxn modelId="{6B93EF35-4E64-4657-A6AF-2B605DAB99ED}" srcId="{F587F763-277F-4B46-9332-4AD20423E88E}" destId="{8E20F089-C52F-451D-B03D-3292697C298A}" srcOrd="2" destOrd="0" parTransId="{A9878DB3-B4F3-4254-ACEC-456537208CB3}" sibTransId="{AEDA16E8-9EF7-471B-A88E-4712A297861D}"/>
    <dgm:cxn modelId="{3741D53D-DF15-4735-996A-8F2071E35C63}" srcId="{E0558096-350A-413F-8AC9-C2004F689688}" destId="{7458C748-CB73-4EDF-8B37-91B53829B680}" srcOrd="0" destOrd="0" parTransId="{EA9D6550-95F6-4EE0-BB81-26682735F799}" sibTransId="{46EC6265-B933-4EC9-9091-2CBA8AB2DBDE}"/>
    <dgm:cxn modelId="{A54F8F3F-998E-479C-9175-FC718CBCE3A0}" type="presOf" srcId="{F5F152F6-DF74-4088-AE99-B628E91F19D3}" destId="{7704CA47-5F04-4E81-8CAE-E812FD86B688}" srcOrd="1" destOrd="0" presId="urn:microsoft.com/office/officeart/2005/8/layout/hProcess4"/>
    <dgm:cxn modelId="{8E99DD61-C95D-442C-84E0-9B1E7C34635D}" type="presOf" srcId="{4E25FAAC-CB9C-4B88-9967-FEB05D40159E}" destId="{63635D71-D0E6-4BB5-9145-470186B6C956}" srcOrd="0" destOrd="0" presId="urn:microsoft.com/office/officeart/2005/8/layout/hProcess4"/>
    <dgm:cxn modelId="{2C660F49-B995-4C6F-A01B-24B21CF3C058}" type="presOf" srcId="{7458C748-CB73-4EDF-8B37-91B53829B680}" destId="{4989C77D-40A5-4BDD-AB47-16AFA5AF23DD}" srcOrd="0" destOrd="0" presId="urn:microsoft.com/office/officeart/2005/8/layout/hProcess4"/>
    <dgm:cxn modelId="{3A5F706E-1069-4662-A50E-A4560679A9DA}" type="presOf" srcId="{E0558096-350A-413F-8AC9-C2004F689688}" destId="{F1EE80FF-69F1-41B2-A783-D5F489A5EE54}" srcOrd="0" destOrd="0" presId="urn:microsoft.com/office/officeart/2005/8/layout/hProcess4"/>
    <dgm:cxn modelId="{B6A5A050-8194-417E-BE0A-1E8460FCA96B}" type="presOf" srcId="{EA3608A0-BB28-46BD-86F8-7C68B9BA1414}" destId="{B408E637-E14C-4D09-A53C-B40CC7A0888E}" srcOrd="0" destOrd="0" presId="urn:microsoft.com/office/officeart/2005/8/layout/hProcess4"/>
    <dgm:cxn modelId="{42B4A850-7D43-4338-AB54-C3BEC2520789}" srcId="{7B39B02E-2B54-45A6-81E4-1BA1FB6CA84A}" destId="{2BCFC424-1DE2-4D92-B410-B9F7C6484EBB}" srcOrd="0" destOrd="0" parTransId="{1BFFB4DE-1C1C-43D1-96BE-793A57F05058}" sibTransId="{811641CD-19BE-47A0-9A3B-74CD8917D105}"/>
    <dgm:cxn modelId="{11C4A451-2AD7-49ED-91A8-0A215F68F045}" type="presOf" srcId="{8E20F089-C52F-451D-B03D-3292697C298A}" destId="{9F3218BD-450B-4648-96B5-495FE634C142}" srcOrd="0" destOrd="0" presId="urn:microsoft.com/office/officeart/2005/8/layout/hProcess4"/>
    <dgm:cxn modelId="{8D497B8D-5485-4282-A17E-497F6DBD81CC}" srcId="{8E20F089-C52F-451D-B03D-3292697C298A}" destId="{AF6A5241-CB1D-42A4-B751-9982C251CB76}" srcOrd="0" destOrd="0" parTransId="{F0B28E3A-7321-47A7-8767-B0AD952C34BB}" sibTransId="{5255657A-4F65-4ED1-AF9B-46574FEDE03A}"/>
    <dgm:cxn modelId="{A53EE28D-A418-4EFF-A235-514B8E41A256}" srcId="{F587F763-277F-4B46-9332-4AD20423E88E}" destId="{593AEC43-FA0F-413E-82BD-6C25F913D7F5}" srcOrd="0" destOrd="0" parTransId="{93EE31FC-B770-419B-9CA4-9E46AA330024}" sibTransId="{EA3608A0-BB28-46BD-86F8-7C68B9BA1414}"/>
    <dgm:cxn modelId="{95B353AA-C86B-4E1B-BA0D-1A93F4E9D554}" type="presOf" srcId="{777F8CE1-842E-4E45-81C3-DFB68662AB7E}" destId="{7ACDBAD9-B9BC-4FB1-BB47-0117E1609F1B}" srcOrd="0" destOrd="0" presId="urn:microsoft.com/office/officeart/2005/8/layout/hProcess4"/>
    <dgm:cxn modelId="{C5938BAE-3228-46F0-A921-0A7591BDE409}" type="presOf" srcId="{4E25FAAC-CB9C-4B88-9967-FEB05D40159E}" destId="{0EE9FA9C-8BBD-4AFC-8C37-AD63513B388E}" srcOrd="1" destOrd="0" presId="urn:microsoft.com/office/officeart/2005/8/layout/hProcess4"/>
    <dgm:cxn modelId="{15D923BB-1BC6-4481-BDF2-16AB4A1546FF}" srcId="{F42586DC-D05F-4068-9780-DBBE867A6AD3}" destId="{4E25FAAC-CB9C-4B88-9967-FEB05D40159E}" srcOrd="0" destOrd="0" parTransId="{71E0A00B-BAE2-467E-BABD-63F7B0AE00BC}" sibTransId="{ECA02F36-34BA-4ED4-9DCB-EDB6F60BC900}"/>
    <dgm:cxn modelId="{C73069BD-8980-4F3B-B616-24D2E79F159F}" type="presOf" srcId="{F42586DC-D05F-4068-9780-DBBE867A6AD3}" destId="{F4A7AA77-D4CD-4578-851A-26FD20D44FD4}" srcOrd="0" destOrd="0" presId="urn:microsoft.com/office/officeart/2005/8/layout/hProcess4"/>
    <dgm:cxn modelId="{57CDA5C1-FC23-4F93-97E5-8D54A8D2CF9C}" type="presOf" srcId="{2BCFC424-1DE2-4D92-B410-B9F7C6484EBB}" destId="{9E4724AF-626F-4982-BFD7-070A2C64D6BD}" srcOrd="1" destOrd="0" presId="urn:microsoft.com/office/officeart/2005/8/layout/hProcess4"/>
    <dgm:cxn modelId="{1B1B6CC4-5F8E-4865-A56F-36274F58760E}" srcId="{F587F763-277F-4B46-9332-4AD20423E88E}" destId="{E0558096-350A-413F-8AC9-C2004F689688}" srcOrd="4" destOrd="0" parTransId="{644187E4-84B8-43CE-8B03-C7ED7AFCD34D}" sibTransId="{4DB2BA81-1D1E-4C6B-B26C-E4F06468B99E}"/>
    <dgm:cxn modelId="{2C5DFAC5-42AD-4C60-B27D-E022F4AF205C}" type="presOf" srcId="{AF6A5241-CB1D-42A4-B751-9982C251CB76}" destId="{EB2E8BB9-8035-41D5-82FF-C933E3EF4C30}" srcOrd="0" destOrd="0" presId="urn:microsoft.com/office/officeart/2005/8/layout/hProcess4"/>
    <dgm:cxn modelId="{A8560DD6-0D0E-426B-8B55-90232DF8D105}" type="presOf" srcId="{7B39B02E-2B54-45A6-81E4-1BA1FB6CA84A}" destId="{B0C6B5AD-14B6-4143-B280-EC82067A91EF}" srcOrd="0" destOrd="0" presId="urn:microsoft.com/office/officeart/2005/8/layout/hProcess4"/>
    <dgm:cxn modelId="{2D0D11D9-ABD8-4D2D-833D-A9846A662C46}" type="presOf" srcId="{AEDA16E8-9EF7-471B-A88E-4712A297861D}" destId="{482A9995-C6EA-42E9-965B-C43A406B78A8}" srcOrd="0" destOrd="0" presId="urn:microsoft.com/office/officeart/2005/8/layout/hProcess4"/>
    <dgm:cxn modelId="{85E790DC-7402-44DA-90A1-69C1E99E34D4}" srcId="{593AEC43-FA0F-413E-82BD-6C25F913D7F5}" destId="{F5F152F6-DF74-4088-AE99-B628E91F19D3}" srcOrd="0" destOrd="0" parTransId="{4131719D-49EF-4230-9461-058F203CA873}" sibTransId="{EA15B1E0-305E-4686-BB48-9CB6350DDD36}"/>
    <dgm:cxn modelId="{18DB69DD-93BD-404C-81E8-0ED3013AC235}" type="presOf" srcId="{AF6A5241-CB1D-42A4-B751-9982C251CB76}" destId="{2FEED465-5EE0-40F2-A12D-29BD936AE2C5}" srcOrd="1" destOrd="0" presId="urn:microsoft.com/office/officeart/2005/8/layout/hProcess4"/>
    <dgm:cxn modelId="{190EFCDE-B074-46FF-B162-72F5DC03ACED}" type="presOf" srcId="{F5F152F6-DF74-4088-AE99-B628E91F19D3}" destId="{4192DA0A-4084-4735-97ED-25F5A2CA98D7}" srcOrd="0" destOrd="0" presId="urn:microsoft.com/office/officeart/2005/8/layout/hProcess4"/>
    <dgm:cxn modelId="{2E7B9CE1-97C4-42B6-9F76-ABFC604410A3}" type="presOf" srcId="{73EC1025-4D23-406C-8917-3E7DEFE82389}" destId="{25A528B1-43E5-42EB-AA27-D27E1FAE8256}" srcOrd="0" destOrd="0" presId="urn:microsoft.com/office/officeart/2005/8/layout/hProcess4"/>
    <dgm:cxn modelId="{B02CB9E8-D402-4C35-BCF3-45C308B3B4E8}" type="presOf" srcId="{7458C748-CB73-4EDF-8B37-91B53829B680}" destId="{7CB4E39E-2D8A-423A-B076-F558CEDF43C0}" srcOrd="1" destOrd="0" presId="urn:microsoft.com/office/officeart/2005/8/layout/hProcess4"/>
    <dgm:cxn modelId="{E78D5BF6-4604-472C-A182-084CBC993FA2}" srcId="{F587F763-277F-4B46-9332-4AD20423E88E}" destId="{F42586DC-D05F-4068-9780-DBBE867A6AD3}" srcOrd="1" destOrd="0" parTransId="{F9B9FD14-E4BB-463F-B882-6E6505B6681D}" sibTransId="{73EC1025-4D23-406C-8917-3E7DEFE82389}"/>
    <dgm:cxn modelId="{A5906CFF-4099-40CB-A8CB-BFDD7526FA15}" type="presOf" srcId="{2BCFC424-1DE2-4D92-B410-B9F7C6484EBB}" destId="{E6DAAACD-7400-4A9D-8B28-E1B5C75B52E8}" srcOrd="0" destOrd="0" presId="urn:microsoft.com/office/officeart/2005/8/layout/hProcess4"/>
    <dgm:cxn modelId="{0287CBA7-E3FB-47C8-9D0A-96EF8D288FFE}" type="presParOf" srcId="{4A7ABDCE-C189-4305-A8E8-51668834FBB9}" destId="{8B5AB3DC-69CC-442D-AB4B-522ADA834E0E}" srcOrd="0" destOrd="0" presId="urn:microsoft.com/office/officeart/2005/8/layout/hProcess4"/>
    <dgm:cxn modelId="{51FE0B59-C2DD-4A85-A5FE-30395B04BEF5}" type="presParOf" srcId="{4A7ABDCE-C189-4305-A8E8-51668834FBB9}" destId="{279A34C2-E83F-4E5C-A29D-A7905F246EFB}" srcOrd="1" destOrd="0" presId="urn:microsoft.com/office/officeart/2005/8/layout/hProcess4"/>
    <dgm:cxn modelId="{2777E1AD-8A0F-42BA-8AC1-76D2106980D4}" type="presParOf" srcId="{4A7ABDCE-C189-4305-A8E8-51668834FBB9}" destId="{499C3636-71BA-4EBE-8D9F-1E9B5D2FD96F}" srcOrd="2" destOrd="0" presId="urn:microsoft.com/office/officeart/2005/8/layout/hProcess4"/>
    <dgm:cxn modelId="{953B2B75-CE40-4A96-9B0C-0EDE0FC081AD}" type="presParOf" srcId="{499C3636-71BA-4EBE-8D9F-1E9B5D2FD96F}" destId="{0FBCBDA6-896B-49D3-A0D5-5B63CD242DB0}" srcOrd="0" destOrd="0" presId="urn:microsoft.com/office/officeart/2005/8/layout/hProcess4"/>
    <dgm:cxn modelId="{46E5C271-2943-4E30-BCC6-90B6E5C1C023}" type="presParOf" srcId="{0FBCBDA6-896B-49D3-A0D5-5B63CD242DB0}" destId="{1ABEBE2F-343E-4BF4-9F8C-EB6BC7AB5622}" srcOrd="0" destOrd="0" presId="urn:microsoft.com/office/officeart/2005/8/layout/hProcess4"/>
    <dgm:cxn modelId="{A7011D38-AB71-4CBB-8F94-CBAE4610B393}" type="presParOf" srcId="{0FBCBDA6-896B-49D3-A0D5-5B63CD242DB0}" destId="{4192DA0A-4084-4735-97ED-25F5A2CA98D7}" srcOrd="1" destOrd="0" presId="urn:microsoft.com/office/officeart/2005/8/layout/hProcess4"/>
    <dgm:cxn modelId="{5428C60E-B56E-402B-A47A-B85B8F5F4306}" type="presParOf" srcId="{0FBCBDA6-896B-49D3-A0D5-5B63CD242DB0}" destId="{7704CA47-5F04-4E81-8CAE-E812FD86B688}" srcOrd="2" destOrd="0" presId="urn:microsoft.com/office/officeart/2005/8/layout/hProcess4"/>
    <dgm:cxn modelId="{2B1A85A1-6BD1-4A40-B2E6-1CDC97785BF3}" type="presParOf" srcId="{0FBCBDA6-896B-49D3-A0D5-5B63CD242DB0}" destId="{190DD354-89BB-4B11-9869-C3D29C9A5FD5}" srcOrd="3" destOrd="0" presId="urn:microsoft.com/office/officeart/2005/8/layout/hProcess4"/>
    <dgm:cxn modelId="{DDA59250-C1B9-4094-9AE5-F03B44B5134B}" type="presParOf" srcId="{0FBCBDA6-896B-49D3-A0D5-5B63CD242DB0}" destId="{649F46B5-2B6B-4048-80FC-45C486C3B96A}" srcOrd="4" destOrd="0" presId="urn:microsoft.com/office/officeart/2005/8/layout/hProcess4"/>
    <dgm:cxn modelId="{427CC72C-F6FF-4C6B-A1DB-220259DCAE7F}" type="presParOf" srcId="{499C3636-71BA-4EBE-8D9F-1E9B5D2FD96F}" destId="{B408E637-E14C-4D09-A53C-B40CC7A0888E}" srcOrd="1" destOrd="0" presId="urn:microsoft.com/office/officeart/2005/8/layout/hProcess4"/>
    <dgm:cxn modelId="{794FF130-44F1-41B9-948D-0C5EE48FC9A6}" type="presParOf" srcId="{499C3636-71BA-4EBE-8D9F-1E9B5D2FD96F}" destId="{9E55FE1E-6ADE-475D-AB00-80607EEFBC32}" srcOrd="2" destOrd="0" presId="urn:microsoft.com/office/officeart/2005/8/layout/hProcess4"/>
    <dgm:cxn modelId="{FA34363B-A74C-4CA5-8321-DF5AF0835CB0}" type="presParOf" srcId="{9E55FE1E-6ADE-475D-AB00-80607EEFBC32}" destId="{BAA24B9D-05C2-4A15-8CC4-DDBD26A02DAC}" srcOrd="0" destOrd="0" presId="urn:microsoft.com/office/officeart/2005/8/layout/hProcess4"/>
    <dgm:cxn modelId="{9611ABA3-DEA7-444E-A328-0FFE974B9A7E}" type="presParOf" srcId="{9E55FE1E-6ADE-475D-AB00-80607EEFBC32}" destId="{63635D71-D0E6-4BB5-9145-470186B6C956}" srcOrd="1" destOrd="0" presId="urn:microsoft.com/office/officeart/2005/8/layout/hProcess4"/>
    <dgm:cxn modelId="{2884FD28-BF49-4AEB-8B2A-4DBAA40549EC}" type="presParOf" srcId="{9E55FE1E-6ADE-475D-AB00-80607EEFBC32}" destId="{0EE9FA9C-8BBD-4AFC-8C37-AD63513B388E}" srcOrd="2" destOrd="0" presId="urn:microsoft.com/office/officeart/2005/8/layout/hProcess4"/>
    <dgm:cxn modelId="{F9E77F7C-CF47-4A5C-AD18-3074FCC169F6}" type="presParOf" srcId="{9E55FE1E-6ADE-475D-AB00-80607EEFBC32}" destId="{F4A7AA77-D4CD-4578-851A-26FD20D44FD4}" srcOrd="3" destOrd="0" presId="urn:microsoft.com/office/officeart/2005/8/layout/hProcess4"/>
    <dgm:cxn modelId="{6AB9692D-0EF0-4DDC-BA50-F9173F23D4E3}" type="presParOf" srcId="{9E55FE1E-6ADE-475D-AB00-80607EEFBC32}" destId="{BD1BB4CC-ACEF-4EC5-A153-353B76EBB0F9}" srcOrd="4" destOrd="0" presId="urn:microsoft.com/office/officeart/2005/8/layout/hProcess4"/>
    <dgm:cxn modelId="{52D00B44-9820-456E-96F8-F98489AB633A}" type="presParOf" srcId="{499C3636-71BA-4EBE-8D9F-1E9B5D2FD96F}" destId="{25A528B1-43E5-42EB-AA27-D27E1FAE8256}" srcOrd="3" destOrd="0" presId="urn:microsoft.com/office/officeart/2005/8/layout/hProcess4"/>
    <dgm:cxn modelId="{7D8C1950-C7EC-4242-97A3-3CB79B377286}" type="presParOf" srcId="{499C3636-71BA-4EBE-8D9F-1E9B5D2FD96F}" destId="{2935DA4F-BB41-463F-9420-07004B735806}" srcOrd="4" destOrd="0" presId="urn:microsoft.com/office/officeart/2005/8/layout/hProcess4"/>
    <dgm:cxn modelId="{E243202A-7139-45D2-AB3A-B7F338194983}" type="presParOf" srcId="{2935DA4F-BB41-463F-9420-07004B735806}" destId="{6A4B3AB8-6173-4C6C-BA33-33A823892A31}" srcOrd="0" destOrd="0" presId="urn:microsoft.com/office/officeart/2005/8/layout/hProcess4"/>
    <dgm:cxn modelId="{688D0D0A-A807-4F5B-81C1-0EB266191390}" type="presParOf" srcId="{2935DA4F-BB41-463F-9420-07004B735806}" destId="{EB2E8BB9-8035-41D5-82FF-C933E3EF4C30}" srcOrd="1" destOrd="0" presId="urn:microsoft.com/office/officeart/2005/8/layout/hProcess4"/>
    <dgm:cxn modelId="{00F40DAF-09D9-440E-875A-39D88FAB906F}" type="presParOf" srcId="{2935DA4F-BB41-463F-9420-07004B735806}" destId="{2FEED465-5EE0-40F2-A12D-29BD936AE2C5}" srcOrd="2" destOrd="0" presId="urn:microsoft.com/office/officeart/2005/8/layout/hProcess4"/>
    <dgm:cxn modelId="{9C95206A-EBDA-418D-AEE6-48F0953961DB}" type="presParOf" srcId="{2935DA4F-BB41-463F-9420-07004B735806}" destId="{9F3218BD-450B-4648-96B5-495FE634C142}" srcOrd="3" destOrd="0" presId="urn:microsoft.com/office/officeart/2005/8/layout/hProcess4"/>
    <dgm:cxn modelId="{CB51C108-0678-4BC1-9588-9B8B10EA97E5}" type="presParOf" srcId="{2935DA4F-BB41-463F-9420-07004B735806}" destId="{1F590BE6-92A1-4FC0-94B8-53F515911447}" srcOrd="4" destOrd="0" presId="urn:microsoft.com/office/officeart/2005/8/layout/hProcess4"/>
    <dgm:cxn modelId="{A3A26F04-B602-428A-91B6-E32DDE682E21}" type="presParOf" srcId="{499C3636-71BA-4EBE-8D9F-1E9B5D2FD96F}" destId="{482A9995-C6EA-42E9-965B-C43A406B78A8}" srcOrd="5" destOrd="0" presId="urn:microsoft.com/office/officeart/2005/8/layout/hProcess4"/>
    <dgm:cxn modelId="{6067D6AE-9FF6-439A-A367-A3F63C06B4EB}" type="presParOf" srcId="{499C3636-71BA-4EBE-8D9F-1E9B5D2FD96F}" destId="{C9073452-2984-4ACD-957B-5706004D0AB4}" srcOrd="6" destOrd="0" presId="urn:microsoft.com/office/officeart/2005/8/layout/hProcess4"/>
    <dgm:cxn modelId="{4F2278FC-D81F-47F3-B707-874B42724878}" type="presParOf" srcId="{C9073452-2984-4ACD-957B-5706004D0AB4}" destId="{A762B1FA-9792-4295-86DF-DD3580111A90}" srcOrd="0" destOrd="0" presId="urn:microsoft.com/office/officeart/2005/8/layout/hProcess4"/>
    <dgm:cxn modelId="{F1783107-076E-48FB-B122-4F7961BACA1E}" type="presParOf" srcId="{C9073452-2984-4ACD-957B-5706004D0AB4}" destId="{E6DAAACD-7400-4A9D-8B28-E1B5C75B52E8}" srcOrd="1" destOrd="0" presId="urn:microsoft.com/office/officeart/2005/8/layout/hProcess4"/>
    <dgm:cxn modelId="{FC5D6B49-F8F6-4C62-A923-DFDFFB5FFDC1}" type="presParOf" srcId="{C9073452-2984-4ACD-957B-5706004D0AB4}" destId="{9E4724AF-626F-4982-BFD7-070A2C64D6BD}" srcOrd="2" destOrd="0" presId="urn:microsoft.com/office/officeart/2005/8/layout/hProcess4"/>
    <dgm:cxn modelId="{E914F9EE-F977-4E19-847D-F108EB324299}" type="presParOf" srcId="{C9073452-2984-4ACD-957B-5706004D0AB4}" destId="{B0C6B5AD-14B6-4143-B280-EC82067A91EF}" srcOrd="3" destOrd="0" presId="urn:microsoft.com/office/officeart/2005/8/layout/hProcess4"/>
    <dgm:cxn modelId="{0304F8D5-FA8D-4936-9392-9C02487795A1}" type="presParOf" srcId="{C9073452-2984-4ACD-957B-5706004D0AB4}" destId="{79BDF158-E604-40AE-B0DB-533D21573FF3}" srcOrd="4" destOrd="0" presId="urn:microsoft.com/office/officeart/2005/8/layout/hProcess4"/>
    <dgm:cxn modelId="{1D22FD72-0D35-459F-B1B3-A80F071EAD4A}" type="presParOf" srcId="{499C3636-71BA-4EBE-8D9F-1E9B5D2FD96F}" destId="{7ACDBAD9-B9BC-4FB1-BB47-0117E1609F1B}" srcOrd="7" destOrd="0" presId="urn:microsoft.com/office/officeart/2005/8/layout/hProcess4"/>
    <dgm:cxn modelId="{1FF89B20-A00A-47CB-99CD-ED9D8C0839DB}" type="presParOf" srcId="{499C3636-71BA-4EBE-8D9F-1E9B5D2FD96F}" destId="{2874E1EF-6610-4704-B170-AD16363A1323}" srcOrd="8" destOrd="0" presId="urn:microsoft.com/office/officeart/2005/8/layout/hProcess4"/>
    <dgm:cxn modelId="{FCADEF2B-FB5A-415E-BD65-90A8D8E31BC1}" type="presParOf" srcId="{2874E1EF-6610-4704-B170-AD16363A1323}" destId="{17CD04E7-45C2-4C25-B504-EC59F2D5CA2F}" srcOrd="0" destOrd="0" presId="urn:microsoft.com/office/officeart/2005/8/layout/hProcess4"/>
    <dgm:cxn modelId="{9C65785F-870F-482A-A11A-5A5E8069B634}" type="presParOf" srcId="{2874E1EF-6610-4704-B170-AD16363A1323}" destId="{4989C77D-40A5-4BDD-AB47-16AFA5AF23DD}" srcOrd="1" destOrd="0" presId="urn:microsoft.com/office/officeart/2005/8/layout/hProcess4"/>
    <dgm:cxn modelId="{567AE1BF-658C-4379-8828-5A03AAB99406}" type="presParOf" srcId="{2874E1EF-6610-4704-B170-AD16363A1323}" destId="{7CB4E39E-2D8A-423A-B076-F558CEDF43C0}" srcOrd="2" destOrd="0" presId="urn:microsoft.com/office/officeart/2005/8/layout/hProcess4"/>
    <dgm:cxn modelId="{1698FD22-4AD1-456C-8176-F08BD4DFA4D4}" type="presParOf" srcId="{2874E1EF-6610-4704-B170-AD16363A1323}" destId="{F1EE80FF-69F1-41B2-A783-D5F489A5EE54}" srcOrd="3" destOrd="0" presId="urn:microsoft.com/office/officeart/2005/8/layout/hProcess4"/>
    <dgm:cxn modelId="{2577C375-1518-4085-8993-BD466E69F29F}" type="presParOf" srcId="{2874E1EF-6610-4704-B170-AD16363A1323}" destId="{D639AD6C-ABFC-4018-930E-3D8223C0439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5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2DA0A-4084-4735-97ED-25F5A2CA98D7}">
      <dsp:nvSpPr>
        <dsp:cNvPr id="0" name=""/>
        <dsp:cNvSpPr/>
      </dsp:nvSpPr>
      <dsp:spPr>
        <a:xfrm>
          <a:off x="25828" y="637617"/>
          <a:ext cx="1116432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 A qui ? Sur quoi ? Dans quel but ?</a:t>
          </a:r>
        </a:p>
      </dsp:txBody>
      <dsp:txXfrm>
        <a:off x="54807" y="666596"/>
        <a:ext cx="1058474" cy="931447"/>
      </dsp:txXfrm>
    </dsp:sp>
    <dsp:sp modelId="{B408E637-E14C-4D09-A53C-B40CC7A0888E}">
      <dsp:nvSpPr>
        <dsp:cNvPr id="0" name=""/>
        <dsp:cNvSpPr/>
      </dsp:nvSpPr>
      <dsp:spPr>
        <a:xfrm>
          <a:off x="671683" y="1578712"/>
          <a:ext cx="1608260" cy="1608260"/>
        </a:xfrm>
        <a:prstGeom prst="leftCircularArrow">
          <a:avLst>
            <a:gd name="adj1" fmla="val 2839"/>
            <a:gd name="adj2" fmla="val 346747"/>
            <a:gd name="adj3" fmla="val 2914387"/>
            <a:gd name="adj4" fmla="val 9816618"/>
            <a:gd name="adj5" fmla="val 331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DD354-89BB-4B11-9869-C3D29C9A5FD5}">
      <dsp:nvSpPr>
        <dsp:cNvPr id="0" name=""/>
        <dsp:cNvSpPr/>
      </dsp:nvSpPr>
      <dsp:spPr>
        <a:xfrm>
          <a:off x="126312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Expression des besoins</a:t>
          </a:r>
        </a:p>
      </dsp:txBody>
      <dsp:txXfrm>
        <a:off x="156422" y="1597848"/>
        <a:ext cx="1190769" cy="967828"/>
      </dsp:txXfrm>
    </dsp:sp>
    <dsp:sp modelId="{63635D71-D0E6-4BB5-9145-470186B6C956}">
      <dsp:nvSpPr>
        <dsp:cNvPr id="0" name=""/>
        <dsp:cNvSpPr/>
      </dsp:nvSpPr>
      <dsp:spPr>
        <a:xfrm>
          <a:off x="1519726" y="1572660"/>
          <a:ext cx="1503521" cy="1324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4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Cahier des charges  - Spécifications</a:t>
          </a:r>
        </a:p>
      </dsp:txBody>
      <dsp:txXfrm>
        <a:off x="1550207" y="1886969"/>
        <a:ext cx="1442559" cy="979740"/>
      </dsp:txXfrm>
    </dsp:sp>
    <dsp:sp modelId="{25A528B1-43E5-42EB-AA27-D27E1FAE8256}">
      <dsp:nvSpPr>
        <dsp:cNvPr id="0" name=""/>
        <dsp:cNvSpPr/>
      </dsp:nvSpPr>
      <dsp:spPr>
        <a:xfrm>
          <a:off x="2454681" y="308962"/>
          <a:ext cx="1728815" cy="1728815"/>
        </a:xfrm>
        <a:prstGeom prst="circularArrow">
          <a:avLst>
            <a:gd name="adj1" fmla="val 2641"/>
            <a:gd name="adj2" fmla="val 321081"/>
            <a:gd name="adj3" fmla="val 18637947"/>
            <a:gd name="adj4" fmla="val 11710050"/>
            <a:gd name="adj5" fmla="val 30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7AA77-D4CD-4578-851A-26FD20D44FD4}">
      <dsp:nvSpPr>
        <dsp:cNvPr id="0" name=""/>
        <dsp:cNvSpPr/>
      </dsp:nvSpPr>
      <dsp:spPr>
        <a:xfrm>
          <a:off x="1907032" y="960144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Analyse</a:t>
          </a:r>
        </a:p>
      </dsp:txBody>
      <dsp:txXfrm>
        <a:off x="1937142" y="990254"/>
        <a:ext cx="1190769" cy="967828"/>
      </dsp:txXfrm>
    </dsp:sp>
    <dsp:sp modelId="{EB2E8BB9-8035-41D5-82FF-C933E3EF4C30}">
      <dsp:nvSpPr>
        <dsp:cNvPr id="0" name=""/>
        <dsp:cNvSpPr/>
      </dsp:nvSpPr>
      <dsp:spPr>
        <a:xfrm>
          <a:off x="3393725" y="637617"/>
          <a:ext cx="1258553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Recherche de solutions techniques</a:t>
          </a:r>
        </a:p>
      </dsp:txBody>
      <dsp:txXfrm>
        <a:off x="3422704" y="666596"/>
        <a:ext cx="1200595" cy="931447"/>
      </dsp:txXfrm>
    </dsp:sp>
    <dsp:sp modelId="{482A9995-C6EA-42E9-965B-C43A406B78A8}">
      <dsp:nvSpPr>
        <dsp:cNvPr id="0" name=""/>
        <dsp:cNvSpPr/>
      </dsp:nvSpPr>
      <dsp:spPr>
        <a:xfrm>
          <a:off x="4113959" y="1564129"/>
          <a:ext cx="1654448" cy="1654448"/>
        </a:xfrm>
        <a:prstGeom prst="leftCircularArrow">
          <a:avLst>
            <a:gd name="adj1" fmla="val 2759"/>
            <a:gd name="adj2" fmla="val 336443"/>
            <a:gd name="adj3" fmla="val 2973122"/>
            <a:gd name="adj4" fmla="val 9885658"/>
            <a:gd name="adj5" fmla="val 321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218BD-450B-4648-96B5-495FE634C142}">
      <dsp:nvSpPr>
        <dsp:cNvPr id="0" name=""/>
        <dsp:cNvSpPr/>
      </dsp:nvSpPr>
      <dsp:spPr>
        <a:xfrm>
          <a:off x="3565269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Etude préalable / Conception générale</a:t>
          </a:r>
        </a:p>
      </dsp:txBody>
      <dsp:txXfrm>
        <a:off x="3595379" y="1597848"/>
        <a:ext cx="1190769" cy="967828"/>
      </dsp:txXfrm>
    </dsp:sp>
    <dsp:sp modelId="{E6DAAACD-7400-4A9D-8B28-E1B5C75B52E8}">
      <dsp:nvSpPr>
        <dsp:cNvPr id="0" name=""/>
        <dsp:cNvSpPr/>
      </dsp:nvSpPr>
      <dsp:spPr>
        <a:xfrm>
          <a:off x="5063159" y="1641326"/>
          <a:ext cx="1359836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Modélisation – dessin technique - CAO</a:t>
          </a:r>
        </a:p>
      </dsp:txBody>
      <dsp:txXfrm>
        <a:off x="5092138" y="1940142"/>
        <a:ext cx="1301878" cy="931447"/>
      </dsp:txXfrm>
    </dsp:sp>
    <dsp:sp modelId="{7ACDBAD9-B9BC-4FB1-BB47-0117E1609F1B}">
      <dsp:nvSpPr>
        <dsp:cNvPr id="0" name=""/>
        <dsp:cNvSpPr/>
      </dsp:nvSpPr>
      <dsp:spPr>
        <a:xfrm>
          <a:off x="5819729" y="298760"/>
          <a:ext cx="1772257" cy="1772257"/>
        </a:xfrm>
        <a:prstGeom prst="circularArrow">
          <a:avLst>
            <a:gd name="adj1" fmla="val 2576"/>
            <a:gd name="adj2" fmla="val 312739"/>
            <a:gd name="adj3" fmla="val 18666647"/>
            <a:gd name="adj4" fmla="val 11730407"/>
            <a:gd name="adj5" fmla="val 300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C6B5AD-14B6-4143-B280-EC82067A91EF}">
      <dsp:nvSpPr>
        <dsp:cNvPr id="0" name=""/>
        <dsp:cNvSpPr/>
      </dsp:nvSpPr>
      <dsp:spPr>
        <a:xfrm>
          <a:off x="5274148" y="961203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Conception détaillée</a:t>
          </a:r>
        </a:p>
      </dsp:txBody>
      <dsp:txXfrm>
        <a:off x="5304258" y="991313"/>
        <a:ext cx="1190769" cy="967828"/>
      </dsp:txXfrm>
    </dsp:sp>
    <dsp:sp modelId="{4989C77D-40A5-4BDD-AB47-16AFA5AF23DD}">
      <dsp:nvSpPr>
        <dsp:cNvPr id="0" name=""/>
        <dsp:cNvSpPr/>
      </dsp:nvSpPr>
      <dsp:spPr>
        <a:xfrm>
          <a:off x="6760840" y="637617"/>
          <a:ext cx="1335967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FAO - Fabrication</a:t>
          </a:r>
        </a:p>
      </dsp:txBody>
      <dsp:txXfrm>
        <a:off x="6789819" y="666596"/>
        <a:ext cx="1278009" cy="931447"/>
      </dsp:txXfrm>
    </dsp:sp>
    <dsp:sp modelId="{F1EE80FF-69F1-41B2-A783-D5F489A5EE54}">
      <dsp:nvSpPr>
        <dsp:cNvPr id="0" name=""/>
        <dsp:cNvSpPr/>
      </dsp:nvSpPr>
      <dsp:spPr>
        <a:xfrm>
          <a:off x="6971091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Réalisation / Fabrication</a:t>
          </a:r>
        </a:p>
      </dsp:txBody>
      <dsp:txXfrm>
        <a:off x="7001201" y="1597848"/>
        <a:ext cx="1190769" cy="96782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92DA0A-4084-4735-97ED-25F5A2CA98D7}">
      <dsp:nvSpPr>
        <dsp:cNvPr id="0" name=""/>
        <dsp:cNvSpPr/>
      </dsp:nvSpPr>
      <dsp:spPr>
        <a:xfrm>
          <a:off x="25828" y="637617"/>
          <a:ext cx="1116432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 A qui ? Sur quoi ? Dans quel but ?</a:t>
          </a:r>
        </a:p>
      </dsp:txBody>
      <dsp:txXfrm>
        <a:off x="54807" y="666596"/>
        <a:ext cx="1058474" cy="931447"/>
      </dsp:txXfrm>
    </dsp:sp>
    <dsp:sp modelId="{B408E637-E14C-4D09-A53C-B40CC7A0888E}">
      <dsp:nvSpPr>
        <dsp:cNvPr id="0" name=""/>
        <dsp:cNvSpPr/>
      </dsp:nvSpPr>
      <dsp:spPr>
        <a:xfrm>
          <a:off x="671683" y="1578712"/>
          <a:ext cx="1608260" cy="1608260"/>
        </a:xfrm>
        <a:prstGeom prst="leftCircularArrow">
          <a:avLst>
            <a:gd name="adj1" fmla="val 2839"/>
            <a:gd name="adj2" fmla="val 346747"/>
            <a:gd name="adj3" fmla="val 2914387"/>
            <a:gd name="adj4" fmla="val 9816618"/>
            <a:gd name="adj5" fmla="val 331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90DD354-89BB-4B11-9869-C3D29C9A5FD5}">
      <dsp:nvSpPr>
        <dsp:cNvPr id="0" name=""/>
        <dsp:cNvSpPr/>
      </dsp:nvSpPr>
      <dsp:spPr>
        <a:xfrm>
          <a:off x="126312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Expression des besoins</a:t>
          </a:r>
        </a:p>
      </dsp:txBody>
      <dsp:txXfrm>
        <a:off x="156422" y="1597848"/>
        <a:ext cx="1190769" cy="967828"/>
      </dsp:txXfrm>
    </dsp:sp>
    <dsp:sp modelId="{63635D71-D0E6-4BB5-9145-470186B6C956}">
      <dsp:nvSpPr>
        <dsp:cNvPr id="0" name=""/>
        <dsp:cNvSpPr/>
      </dsp:nvSpPr>
      <dsp:spPr>
        <a:xfrm>
          <a:off x="1519726" y="1572660"/>
          <a:ext cx="1503521" cy="132453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144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Cahier des charges  - Spécifications</a:t>
          </a:r>
        </a:p>
      </dsp:txBody>
      <dsp:txXfrm>
        <a:off x="1550207" y="1886969"/>
        <a:ext cx="1442559" cy="979740"/>
      </dsp:txXfrm>
    </dsp:sp>
    <dsp:sp modelId="{25A528B1-43E5-42EB-AA27-D27E1FAE8256}">
      <dsp:nvSpPr>
        <dsp:cNvPr id="0" name=""/>
        <dsp:cNvSpPr/>
      </dsp:nvSpPr>
      <dsp:spPr>
        <a:xfrm>
          <a:off x="2454681" y="308962"/>
          <a:ext cx="1728815" cy="1728815"/>
        </a:xfrm>
        <a:prstGeom prst="circularArrow">
          <a:avLst>
            <a:gd name="adj1" fmla="val 2641"/>
            <a:gd name="adj2" fmla="val 321081"/>
            <a:gd name="adj3" fmla="val 18637947"/>
            <a:gd name="adj4" fmla="val 11710050"/>
            <a:gd name="adj5" fmla="val 30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4A7AA77-D4CD-4578-851A-26FD20D44FD4}">
      <dsp:nvSpPr>
        <dsp:cNvPr id="0" name=""/>
        <dsp:cNvSpPr/>
      </dsp:nvSpPr>
      <dsp:spPr>
        <a:xfrm>
          <a:off x="1907032" y="960144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Analyse</a:t>
          </a:r>
        </a:p>
      </dsp:txBody>
      <dsp:txXfrm>
        <a:off x="1937142" y="990254"/>
        <a:ext cx="1190769" cy="967828"/>
      </dsp:txXfrm>
    </dsp:sp>
    <dsp:sp modelId="{EB2E8BB9-8035-41D5-82FF-C933E3EF4C30}">
      <dsp:nvSpPr>
        <dsp:cNvPr id="0" name=""/>
        <dsp:cNvSpPr/>
      </dsp:nvSpPr>
      <dsp:spPr>
        <a:xfrm>
          <a:off x="3393725" y="637617"/>
          <a:ext cx="1258553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Recherche de solutions techniques</a:t>
          </a:r>
        </a:p>
      </dsp:txBody>
      <dsp:txXfrm>
        <a:off x="3422704" y="666596"/>
        <a:ext cx="1200595" cy="931447"/>
      </dsp:txXfrm>
    </dsp:sp>
    <dsp:sp modelId="{482A9995-C6EA-42E9-965B-C43A406B78A8}">
      <dsp:nvSpPr>
        <dsp:cNvPr id="0" name=""/>
        <dsp:cNvSpPr/>
      </dsp:nvSpPr>
      <dsp:spPr>
        <a:xfrm>
          <a:off x="4113959" y="1564129"/>
          <a:ext cx="1654448" cy="1654448"/>
        </a:xfrm>
        <a:prstGeom prst="leftCircularArrow">
          <a:avLst>
            <a:gd name="adj1" fmla="val 2759"/>
            <a:gd name="adj2" fmla="val 336443"/>
            <a:gd name="adj3" fmla="val 2973122"/>
            <a:gd name="adj4" fmla="val 9885658"/>
            <a:gd name="adj5" fmla="val 321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F3218BD-450B-4648-96B5-495FE634C142}">
      <dsp:nvSpPr>
        <dsp:cNvPr id="0" name=""/>
        <dsp:cNvSpPr/>
      </dsp:nvSpPr>
      <dsp:spPr>
        <a:xfrm>
          <a:off x="3565269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Etude préalable / Conception générale</a:t>
          </a:r>
        </a:p>
      </dsp:txBody>
      <dsp:txXfrm>
        <a:off x="3595379" y="1597848"/>
        <a:ext cx="1190769" cy="967828"/>
      </dsp:txXfrm>
    </dsp:sp>
    <dsp:sp modelId="{E6DAAACD-7400-4A9D-8B28-E1B5C75B52E8}">
      <dsp:nvSpPr>
        <dsp:cNvPr id="0" name=""/>
        <dsp:cNvSpPr/>
      </dsp:nvSpPr>
      <dsp:spPr>
        <a:xfrm>
          <a:off x="5063159" y="1641326"/>
          <a:ext cx="1359836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Modélisation – dessin technique - CAO</a:t>
          </a:r>
        </a:p>
      </dsp:txBody>
      <dsp:txXfrm>
        <a:off x="5092138" y="1940142"/>
        <a:ext cx="1301878" cy="931447"/>
      </dsp:txXfrm>
    </dsp:sp>
    <dsp:sp modelId="{7ACDBAD9-B9BC-4FB1-BB47-0117E1609F1B}">
      <dsp:nvSpPr>
        <dsp:cNvPr id="0" name=""/>
        <dsp:cNvSpPr/>
      </dsp:nvSpPr>
      <dsp:spPr>
        <a:xfrm>
          <a:off x="5819729" y="298760"/>
          <a:ext cx="1772257" cy="1772257"/>
        </a:xfrm>
        <a:prstGeom prst="circularArrow">
          <a:avLst>
            <a:gd name="adj1" fmla="val 2576"/>
            <a:gd name="adj2" fmla="val 312739"/>
            <a:gd name="adj3" fmla="val 18666647"/>
            <a:gd name="adj4" fmla="val 11730407"/>
            <a:gd name="adj5" fmla="val 3005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0C6B5AD-14B6-4143-B280-EC82067A91EF}">
      <dsp:nvSpPr>
        <dsp:cNvPr id="0" name=""/>
        <dsp:cNvSpPr/>
      </dsp:nvSpPr>
      <dsp:spPr>
        <a:xfrm>
          <a:off x="5274148" y="961203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Conception détaillée</a:t>
          </a:r>
        </a:p>
      </dsp:txBody>
      <dsp:txXfrm>
        <a:off x="5304258" y="991313"/>
        <a:ext cx="1190769" cy="967828"/>
      </dsp:txXfrm>
    </dsp:sp>
    <dsp:sp modelId="{4989C77D-40A5-4BDD-AB47-16AFA5AF23DD}">
      <dsp:nvSpPr>
        <dsp:cNvPr id="0" name=""/>
        <dsp:cNvSpPr/>
      </dsp:nvSpPr>
      <dsp:spPr>
        <a:xfrm>
          <a:off x="6760840" y="637617"/>
          <a:ext cx="1335967" cy="125924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000" rIns="0" bIns="3600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fr-FR" sz="1600" kern="1200" dirty="0"/>
            <a:t>FAO - Fabrication</a:t>
          </a:r>
        </a:p>
      </dsp:txBody>
      <dsp:txXfrm>
        <a:off x="6789819" y="666596"/>
        <a:ext cx="1278009" cy="931447"/>
      </dsp:txXfrm>
    </dsp:sp>
    <dsp:sp modelId="{F1EE80FF-69F1-41B2-A783-D5F489A5EE54}">
      <dsp:nvSpPr>
        <dsp:cNvPr id="0" name=""/>
        <dsp:cNvSpPr/>
      </dsp:nvSpPr>
      <dsp:spPr>
        <a:xfrm>
          <a:off x="6971091" y="1567738"/>
          <a:ext cx="1250989" cy="102804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4290" tIns="22860" rIns="34290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fr-FR" sz="1800" kern="1200" dirty="0"/>
            <a:t>Réalisation / Fabrication</a:t>
          </a:r>
        </a:p>
      </dsp:txBody>
      <dsp:txXfrm>
        <a:off x="7001201" y="1597848"/>
        <a:ext cx="1190769" cy="9678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Cliquez pour déplacer la diapo</a:t>
            </a: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2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fr-FR" sz="2000" spc="-1" strike="noStrike">
                <a:latin typeface="Arial"/>
              </a:rPr>
              <a:t>Cliquez pour modifier le format des notes</a:t>
            </a:r>
            <a:endParaRPr b="0" lang="fr-FR" sz="2000" spc="-1" strike="noStrike">
              <a:latin typeface="Arial"/>
            </a:endParaRPr>
          </a:p>
        </p:txBody>
      </p:sp>
      <p:sp>
        <p:nvSpPr>
          <p:cNvPr id="43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r>
              <a:rPr b="0" lang="fr-FR" sz="1400" spc="-1" strike="noStrike">
                <a:latin typeface="Times New Roman"/>
              </a:rPr>
              <a:t>&lt;en-tête&gt;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4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>
            <a:noAutofit/>
          </a:bodyPr>
          <a:p>
            <a:pPr algn="r"/>
            <a:r>
              <a:rPr b="0" lang="fr-FR" sz="1400" spc="-1" strike="noStrike">
                <a:latin typeface="Times New Roman"/>
              </a:rPr>
              <a:t>&lt;date/heure&gt;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5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r>
              <a:rPr b="0" lang="fr-FR" sz="1400" spc="-1" strike="noStrike">
                <a:latin typeface="Times New Roman"/>
              </a:rPr>
              <a:t>&lt;pied de page&gt;</a:t>
            </a:r>
            <a:endParaRPr b="0" lang="fr-FR" sz="1400" spc="-1" strike="noStrike">
              <a:latin typeface="Times New Roman"/>
            </a:endParaRPr>
          </a:p>
        </p:txBody>
      </p:sp>
      <p:sp>
        <p:nvSpPr>
          <p:cNvPr id="46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>
            <a:noAutofit/>
          </a:bodyPr>
          <a:p>
            <a:pPr algn="r"/>
            <a:fld id="{3747157A-050F-4DC2-8A8C-AA4C01FAA0DD}" type="slidenum">
              <a:rPr b="0" lang="fr-FR" sz="1400" spc="-1" strike="noStrike">
                <a:latin typeface="Times New Roman"/>
              </a:rPr>
              <a:t>&lt;numéro&gt;</a:t>
            </a:fld>
            <a:endParaRPr b="0" lang="fr-FR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79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80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AFA80FDC-178D-4B24-88BE-2791373CC112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86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44FEDB4E-C900-45BC-AB14-1CDD996C1412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82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83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61FBB1E1-10DF-46F1-93F1-3643AAAA2314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88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89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C8D9EA78-D622-4CAA-8262-68528DF0643D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91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92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D5C565B4-A2FA-47C7-BB6A-91F4687386AD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sldImg"/>
          </p:nvPr>
        </p:nvSpPr>
        <p:spPr>
          <a:xfrm>
            <a:off x="1166760" y="1241280"/>
            <a:ext cx="4463640" cy="3349440"/>
          </a:xfrm>
          <a:prstGeom prst="rect">
            <a:avLst/>
          </a:prstGeom>
        </p:spPr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679680" y="4777200"/>
            <a:ext cx="5437800" cy="3908160"/>
          </a:xfrm>
          <a:prstGeom prst="rect">
            <a:avLst/>
          </a:prstGeom>
        </p:spPr>
        <p:txBody>
          <a:bodyPr>
            <a:noAutofit/>
          </a:bodyPr>
          <a:p>
            <a:endParaRPr b="0" lang="fr-FR" sz="2000" spc="-1" strike="noStrike">
              <a:latin typeface="Arial"/>
            </a:endParaRPr>
          </a:p>
        </p:txBody>
      </p:sp>
      <p:sp>
        <p:nvSpPr>
          <p:cNvPr id="295" name="Espace réservé du numéro de diapositive 3"/>
          <p:cNvSpPr txBox="1"/>
          <p:nvPr/>
        </p:nvSpPr>
        <p:spPr>
          <a:xfrm>
            <a:off x="3850560" y="9428760"/>
            <a:ext cx="2945160" cy="497520"/>
          </a:xfrm>
          <a:prstGeom prst="rect">
            <a:avLst/>
          </a:prstGeom>
          <a:noFill/>
          <a:ln w="0">
            <a:noFill/>
          </a:ln>
        </p:spPr>
        <p:txBody>
          <a:bodyPr anchor="b">
            <a:noAutofit/>
          </a:bodyPr>
          <a:p>
            <a:pPr algn="r">
              <a:lnSpc>
                <a:spcPct val="100000"/>
              </a:lnSpc>
            </a:pPr>
            <a:fld id="{EE14CF0B-BB40-4C8D-9B58-A8DCA7715DD9}" type="slidenum">
              <a:rPr b="0" lang="fr-FR" sz="1200" spc="-1" strike="noStrike">
                <a:latin typeface="Times New Roman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/>
            <a:endParaRPr b="0" lang="fr-FR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jpe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/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Modifiez le style du titre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Modifier les styles du texte du masque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Deuxième niveau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24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Troisième niveau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Quatrième niveau</a:t>
            </a:r>
            <a:endParaRPr b="0" lang="fr-FR" sz="20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240">
              <a:lnSpc>
                <a:spcPct val="100000"/>
              </a:lnSpc>
              <a:spcBef>
                <a:spcPts val="400"/>
              </a:spcBef>
              <a:buClr>
                <a:srgbClr val="000000"/>
              </a:buClr>
              <a:buFont typeface="Arial"/>
              <a:buChar char="»"/>
            </a:pPr>
            <a:r>
              <a:rPr b="0" lang="fr-FR" sz="2000" spc="-1" strike="noStrike">
                <a:solidFill>
                  <a:srgbClr val="000000"/>
                </a:solidFill>
                <a:latin typeface="Calibri"/>
              </a:rPr>
              <a:t>Cinquième niveau</a:t>
            </a:r>
            <a:endParaRPr b="0" lang="fr-FR" sz="20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>
              <a:lnSpc>
                <a:spcPct val="100000"/>
              </a:lnSpc>
            </a:pPr>
            <a:fld id="{022BFC88-BB56-44F9-B2EE-ED06FBF3E95F}" type="datetime">
              <a:rPr b="0" lang="fr-FR" sz="1200" spc="-1" strike="noStrike">
                <a:solidFill>
                  <a:srgbClr val="8b8b8b"/>
                </a:solidFill>
                <a:latin typeface="Calibri"/>
              </a:rPr>
              <a:t>27/02/2022</a:t>
            </a:fld>
            <a:endParaRPr b="0" lang="fr-FR" sz="1200" spc="-1" strike="noStrike"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>
            <a:noAutofit/>
          </a:bodyPr>
          <a:p>
            <a:endParaRPr b="0" lang="fr-FR" sz="2400" spc="-1" strike="noStrike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>
            <a:noAutofit/>
          </a:bodyPr>
          <a:p>
            <a:pPr algn="r">
              <a:lnSpc>
                <a:spcPct val="100000"/>
              </a:lnSpc>
            </a:pPr>
            <a:fld id="{168DFE14-F581-4FD1-9B9C-6C3A41034664}" type="slidenum">
              <a:rPr b="0" lang="fr-FR" sz="1200" spc="-1" strike="noStrike">
                <a:solidFill>
                  <a:srgbClr val="8b8b8b"/>
                </a:solidFill>
                <a:latin typeface="Calibri"/>
              </a:rPr>
              <a:t>&lt;numéro&gt;</a:t>
            </a:fld>
            <a:endParaRPr b="0" lang="fr-FR" sz="12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2.png"/><Relationship Id="rId2" Type="http://schemas.openxmlformats.org/officeDocument/2006/relationships/image" Target="../media/image3.png"/><Relationship Id="rId3" Type="http://schemas.openxmlformats.org/officeDocument/2006/relationships/hyperlink" Target="mailto:fcizeron@ac-grenoble.fr" TargetMode="External"/><Relationship Id="rId4" Type="http://schemas.openxmlformats.org/officeDocument/2006/relationships/image" Target="../media/image4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jpeg"/><Relationship Id="rId3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image" Target="../media/image27.png"/><Relationship Id="rId3" Type="http://schemas.openxmlformats.org/officeDocument/2006/relationships/image" Target="../media/image28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1.png"/><Relationship Id="rId7" Type="http://schemas.openxmlformats.org/officeDocument/2006/relationships/image" Target="../media/image32.png"/><Relationship Id="rId8" Type="http://schemas.openxmlformats.org/officeDocument/2006/relationships/image" Target="../media/image33.png"/><Relationship Id="rId9" Type="http://schemas.openxmlformats.org/officeDocument/2006/relationships/slideLayout" Target="../slideLayouts/slideLayout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image" Target="../media/image36.jpeg"/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5" Type="http://schemas.openxmlformats.org/officeDocument/2006/relationships/image" Target="../media/image39.jpeg"/><Relationship Id="rId6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diagramData" Target="../diagrams/data1.xml"/><Relationship Id="rId2" Type="http://schemas.openxmlformats.org/officeDocument/2006/relationships/diagramLayout" Target="../diagrams/layout1.xml"/><Relationship Id="rId3" Type="http://schemas.openxmlformats.org/officeDocument/2006/relationships/diagramQuickStyle" Target="../diagrams/quickStyle1.xml"/><Relationship Id="rId4" Type="http://schemas.openxmlformats.org/officeDocument/2006/relationships/diagramColors" Target="../diagrams/colors1.xml"/><Relationship Id="rId5" Type="http://schemas.microsoft.com/office/2007/relationships/diagramDrawing" Target="../diagrams/drawing1.xml"/><Relationship Id="rId6" Type="http://schemas.openxmlformats.org/officeDocument/2006/relationships/image" Target="../media/image41.jpeg"/><Relationship Id="rId7" Type="http://schemas.openxmlformats.org/officeDocument/2006/relationships/image" Target="../media/image42.png"/><Relationship Id="rId8" Type="http://schemas.openxmlformats.org/officeDocument/2006/relationships/image" Target="../media/image43.jpeg"/><Relationship Id="rId9" Type="http://schemas.openxmlformats.org/officeDocument/2006/relationships/image" Target="../media/image44.png"/><Relationship Id="rId10" Type="http://schemas.openxmlformats.org/officeDocument/2006/relationships/image" Target="../media/image45.png"/><Relationship Id="rId1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diagramData" Target="../diagrams/data2.xml"/><Relationship Id="rId2" Type="http://schemas.openxmlformats.org/officeDocument/2006/relationships/diagramLayout" Target="../diagrams/layout2.xml"/><Relationship Id="rId3" Type="http://schemas.openxmlformats.org/officeDocument/2006/relationships/diagramQuickStyle" Target="../diagrams/quickStyle2.xml"/><Relationship Id="rId4" Type="http://schemas.openxmlformats.org/officeDocument/2006/relationships/diagramColors" Target="../diagrams/colors2.xml"/><Relationship Id="rId5" Type="http://schemas.microsoft.com/office/2007/relationships/diagramDrawing" Target="../diagrams/drawing2.xml"/><Relationship Id="rId6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png"/><Relationship Id="rId3" Type="http://schemas.openxmlformats.org/officeDocument/2006/relationships/image" Target="../media/image50.jpeg"/><Relationship Id="rId4" Type="http://schemas.openxmlformats.org/officeDocument/2006/relationships/image" Target="../media/image51.png"/><Relationship Id="rId5" Type="http://schemas.openxmlformats.org/officeDocument/2006/relationships/image" Target="../media/image52.png"/><Relationship Id="rId6" Type="http://schemas.openxmlformats.org/officeDocument/2006/relationships/image" Target="../media/image53.png"/><Relationship Id="rId7" Type="http://schemas.openxmlformats.org/officeDocument/2006/relationships/slideLayout" Target="../slideLayouts/slideLayout1.xml"/><Relationship Id="rId8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image" Target="../media/image55.jpeg"/><Relationship Id="rId3" Type="http://schemas.openxmlformats.org/officeDocument/2006/relationships/image" Target="../media/image56.png"/><Relationship Id="rId4" Type="http://schemas.openxmlformats.org/officeDocument/2006/relationships/image" Target="../media/image57.png"/><Relationship Id="rId5" Type="http://schemas.openxmlformats.org/officeDocument/2006/relationships/slideLayout" Target="../slideLayouts/slideLayout1.xml"/><Relationship Id="rId6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image" Target="../media/image59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image" Target="../media/image61.jpeg"/><Relationship Id="rId3" Type="http://schemas.openxmlformats.org/officeDocument/2006/relationships/image" Target="../media/image62.jpeg"/><Relationship Id="rId4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image" Target="../media/image64.png"/><Relationship Id="rId3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image" Target="../media/image66.png"/><Relationship Id="rId3" Type="http://schemas.openxmlformats.org/officeDocument/2006/relationships/image" Target="../media/image67.jpeg"/><Relationship Id="rId4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image" Target="../media/image69.png"/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png"/><Relationship Id="rId7" Type="http://schemas.openxmlformats.org/officeDocument/2006/relationships/image" Target="../media/image74.png"/><Relationship Id="rId8" Type="http://schemas.openxmlformats.org/officeDocument/2006/relationships/image" Target="../media/image75.png"/><Relationship Id="rId9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Relationship Id="rId3" Type="http://schemas.openxmlformats.org/officeDocument/2006/relationships/image" Target="../media/image14.png"/><Relationship Id="rId4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image" Target="../media/image16.png"/><Relationship Id="rId3" Type="http://schemas.openxmlformats.org/officeDocument/2006/relationships/image" Target="../media/image17.png"/><Relationship Id="rId4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image" Target="../media/image22.png"/><Relationship Id="rId5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Rectangle 83"/>
          <p:cNvSpPr/>
          <p:nvPr/>
        </p:nvSpPr>
        <p:spPr>
          <a:xfrm>
            <a:off x="0" y="0"/>
            <a:ext cx="9143640" cy="68576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8" name="Titre 3"/>
          <p:cNvSpPr txBox="1"/>
          <p:nvPr/>
        </p:nvSpPr>
        <p:spPr>
          <a:xfrm>
            <a:off x="254520" y="4365000"/>
            <a:ext cx="6045480" cy="1475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Distanciel 1</a:t>
            </a:r>
            <a:br/>
            <a:br/>
            <a:br/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PAF 2021-2022</a:t>
            </a:r>
            <a:br/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9" name="Espace réservé du contenu 4"/>
          <p:cNvSpPr txBox="1"/>
          <p:nvPr/>
        </p:nvSpPr>
        <p:spPr>
          <a:xfrm>
            <a:off x="395640" y="980640"/>
            <a:ext cx="4824000" cy="307800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  <a:spcBef>
                <a:spcPts val="601"/>
              </a:spcBef>
              <a:tabLst>
                <a:tab algn="l" pos="0"/>
              </a:tabLst>
            </a:pPr>
            <a:r>
              <a:rPr b="1" lang="fr-FR" sz="3000" spc="-1" strike="noStrike">
                <a:solidFill>
                  <a:srgbClr val="000000"/>
                </a:solidFill>
                <a:latin typeface="Calibri"/>
              </a:rPr>
              <a:t>Diagrammes SysML</a:t>
            </a:r>
            <a:br/>
            <a:r>
              <a:rPr b="1" lang="fr-FR" sz="3000" spc="-1" strike="noStrike">
                <a:solidFill>
                  <a:srgbClr val="000000"/>
                </a:solidFill>
                <a:latin typeface="Calibri"/>
              </a:rPr>
              <a:t>en Technologie</a:t>
            </a:r>
            <a:endParaRPr b="0" lang="fr-FR" sz="30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561"/>
              </a:spcBef>
              <a:tabLst>
                <a:tab algn="l" pos="0"/>
              </a:tabLst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-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algn="ctr">
              <a:lnSpc>
                <a:spcPct val="100000"/>
              </a:lnSpc>
              <a:spcBef>
                <a:spcPts val="479"/>
              </a:spcBef>
              <a:tabLst>
                <a:tab algn="l" pos="0"/>
              </a:tabLst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Des outils pour le professeur</a:t>
            </a:r>
            <a:br/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 et pour la compréhension des élèves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Picture 399"/>
          <p:cNvSpPr/>
          <p:nvPr/>
        </p:nvSpPr>
        <p:spPr>
          <a:xfrm>
            <a:off x="4901760" y="0"/>
            <a:ext cx="4209480" cy="4059000"/>
          </a:xfrm>
          <a:custGeom>
            <a:avLst/>
            <a:gdLst/>
            <a:ahLst/>
            <a:rect l="l" t="t" r="r" b="b"/>
            <a:pathLst>
              <a:path w="5699887" h="4059244">
                <a:moveTo>
                  <a:pt x="0" y="0"/>
                </a:moveTo>
                <a:lnTo>
                  <a:pt x="5699887" y="0"/>
                </a:lnTo>
                <a:lnTo>
                  <a:pt x="5699887" y="3944096"/>
                </a:lnTo>
                <a:lnTo>
                  <a:pt x="5525775" y="3980429"/>
                </a:lnTo>
                <a:cubicBezTo>
                  <a:pt x="5246154" y="4032190"/>
                  <a:pt x="4957865" y="4059244"/>
                  <a:pt x="4663256" y="4059244"/>
                </a:cubicBezTo>
                <a:cubicBezTo>
                  <a:pt x="2306390" y="4059244"/>
                  <a:pt x="353936" y="2327747"/>
                  <a:pt x="8566" y="67422"/>
                </a:cubicBezTo>
                <a:close/>
              </a:path>
            </a:pathLst>
          </a:custGeom>
          <a:blipFill rotWithShape="0">
            <a:blip r:embed="rId1"/>
            <a:srcRect/>
            <a:stretch/>
          </a:blipFill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1" name="Straight Connector 85"/>
          <p:cNvSpPr/>
          <p:nvPr/>
        </p:nvSpPr>
        <p:spPr>
          <a:xfrm>
            <a:off x="479880" y="4300200"/>
            <a:ext cx="1303200" cy="360"/>
          </a:xfrm>
          <a:prstGeom prst="line">
            <a:avLst/>
          </a:prstGeom>
          <a:ln cap="sq" w="19050">
            <a:solidFill>
              <a:srgbClr val="00000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" name="Oval 87"/>
          <p:cNvSpPr/>
          <p:nvPr/>
        </p:nvSpPr>
        <p:spPr>
          <a:xfrm>
            <a:off x="6525720" y="5004720"/>
            <a:ext cx="721440" cy="961920"/>
          </a:xfrm>
          <a:prstGeom prst="ellipse">
            <a:avLst/>
          </a:prstGeom>
          <a:solidFill>
            <a:srgbClr val="30475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" name="Oval 89"/>
          <p:cNvSpPr/>
          <p:nvPr/>
        </p:nvSpPr>
        <p:spPr>
          <a:xfrm>
            <a:off x="7847640" y="4866120"/>
            <a:ext cx="219960" cy="293400"/>
          </a:xfrm>
          <a:prstGeom prst="ellipse">
            <a:avLst/>
          </a:prstGeom>
          <a:solidFill>
            <a:srgbClr val="53a3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4" name="Image 9" descr="Une image contenant texte, clipart&#10;&#10;Description générée automatiquement"/>
          <p:cNvPicPr/>
          <p:nvPr/>
        </p:nvPicPr>
        <p:blipFill>
          <a:blip r:embed="rId2"/>
          <a:stretch/>
        </p:blipFill>
        <p:spPr>
          <a:xfrm>
            <a:off x="7847640" y="6334920"/>
            <a:ext cx="1173600" cy="413280"/>
          </a:xfrm>
          <a:prstGeom prst="rect">
            <a:avLst/>
          </a:prstGeom>
          <a:ln w="0">
            <a:noFill/>
          </a:ln>
        </p:spPr>
      </p:pic>
      <p:sp>
        <p:nvSpPr>
          <p:cNvPr id="55" name="Titre 3"/>
          <p:cNvSpPr/>
          <p:nvPr/>
        </p:nvSpPr>
        <p:spPr>
          <a:xfrm>
            <a:off x="683640" y="5896440"/>
            <a:ext cx="5472360" cy="76680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>
              <a:lnSpc>
                <a:spcPct val="100000"/>
              </a:lnSpc>
            </a:pP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Fabrice Cizeron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fr-FR" sz="2200" spc="-1" strike="noStrike">
                <a:solidFill>
                  <a:srgbClr val="000000"/>
                </a:solidFill>
                <a:latin typeface="Calibri"/>
              </a:rPr>
              <a:t>mars 2022</a:t>
            </a:r>
            <a:br/>
            <a:r>
              <a:rPr b="0" lang="fr-FR" sz="2000" spc="-1" strike="noStrike" u="sng">
                <a:solidFill>
                  <a:srgbClr val="0000ff"/>
                </a:solidFill>
                <a:uFillTx/>
                <a:latin typeface="Calibri"/>
                <a:hlinkClick r:id="rId3"/>
              </a:rPr>
              <a:t>fcizeron@ac-grenoble.fr</a:t>
            </a:r>
            <a:endParaRPr b="0" lang="fr-FR" sz="2000" spc="-1" strike="noStrike">
              <a:latin typeface="Arial"/>
            </a:endParaRPr>
          </a:p>
        </p:txBody>
      </p:sp>
      <p:pic>
        <p:nvPicPr>
          <p:cNvPr id="56" name="Picture 13" descr=""/>
          <p:cNvPicPr/>
          <p:nvPr/>
        </p:nvPicPr>
        <p:blipFill>
          <a:blip r:embed="rId4"/>
          <a:stretch/>
        </p:blipFill>
        <p:spPr>
          <a:xfrm>
            <a:off x="347040" y="269280"/>
            <a:ext cx="2103480" cy="9406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De quel système parle-t-on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05" name="Image 3" descr=""/>
          <p:cNvPicPr/>
          <p:nvPr/>
        </p:nvPicPr>
        <p:blipFill>
          <a:blip r:embed="rId1"/>
          <a:stretch/>
        </p:blipFill>
        <p:spPr>
          <a:xfrm>
            <a:off x="450720" y="2182680"/>
            <a:ext cx="3976920" cy="2588400"/>
          </a:xfrm>
          <a:prstGeom prst="rect">
            <a:avLst/>
          </a:prstGeom>
          <a:ln w="0">
            <a:noFill/>
          </a:ln>
        </p:spPr>
      </p:pic>
      <p:pic>
        <p:nvPicPr>
          <p:cNvPr id="106" name="Picture 2" descr="RÃ©sultat de recherche d'images pour &quot;hydroglisseur&quot;"/>
          <p:cNvPicPr/>
          <p:nvPr/>
        </p:nvPicPr>
        <p:blipFill>
          <a:blip r:embed="rId2"/>
          <a:srcRect l="17898" t="0" r="18933" b="0"/>
          <a:stretch/>
        </p:blipFill>
        <p:spPr>
          <a:xfrm flipH="1">
            <a:off x="4716360" y="2182680"/>
            <a:ext cx="3976920" cy="2586960"/>
          </a:xfrm>
          <a:prstGeom prst="rect">
            <a:avLst/>
          </a:prstGeom>
          <a:ln w="0">
            <a:noFill/>
          </a:ln>
        </p:spPr>
      </p:pic>
      <p:sp>
        <p:nvSpPr>
          <p:cNvPr id="107" name="ZoneTexte 4"/>
          <p:cNvSpPr/>
          <p:nvPr/>
        </p:nvSpPr>
        <p:spPr>
          <a:xfrm>
            <a:off x="1579320" y="4925160"/>
            <a:ext cx="1719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Maquette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08" name="ZoneTexte 6"/>
          <p:cNvSpPr/>
          <p:nvPr/>
        </p:nvSpPr>
        <p:spPr>
          <a:xfrm>
            <a:off x="5436000" y="4941000"/>
            <a:ext cx="2151360" cy="516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Système réel</a:t>
            </a:r>
            <a:endParaRPr b="0" lang="fr-FR" sz="2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64" dur="indefinite" restart="never" nodeType="tmRoot">
          <p:childTnLst>
            <p:seq>
              <p:cTn id="165" dur="indefinite" nodeType="mainSeq">
                <p:childTnLst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Frontières du système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10" name="Picture 56" descr=""/>
          <p:cNvPicPr/>
          <p:nvPr/>
        </p:nvPicPr>
        <p:blipFill>
          <a:blip r:embed="rId1"/>
          <a:stretch/>
        </p:blipFill>
        <p:spPr>
          <a:xfrm>
            <a:off x="827640" y="2493000"/>
            <a:ext cx="7486200" cy="4320000"/>
          </a:xfrm>
          <a:prstGeom prst="rect">
            <a:avLst/>
          </a:prstGeom>
          <a:ln w="0">
            <a:noFill/>
          </a:ln>
        </p:spPr>
      </p:pic>
      <p:pic>
        <p:nvPicPr>
          <p:cNvPr id="111" name="Image 3" descr=""/>
          <p:cNvPicPr/>
          <p:nvPr/>
        </p:nvPicPr>
        <p:blipFill>
          <a:blip r:embed="rId2"/>
          <a:stretch/>
        </p:blipFill>
        <p:spPr>
          <a:xfrm>
            <a:off x="4137840" y="4635720"/>
            <a:ext cx="975960" cy="505800"/>
          </a:xfrm>
          <a:prstGeom prst="rect">
            <a:avLst/>
          </a:prstGeom>
          <a:ln w="0">
            <a:noFill/>
          </a:ln>
        </p:spPr>
      </p:pic>
      <p:pic>
        <p:nvPicPr>
          <p:cNvPr id="112" name="Image 5" descr=""/>
          <p:cNvPicPr/>
          <p:nvPr/>
        </p:nvPicPr>
        <p:blipFill>
          <a:blip r:embed="rId3"/>
          <a:stretch/>
        </p:blipFill>
        <p:spPr>
          <a:xfrm>
            <a:off x="5652720" y="3836160"/>
            <a:ext cx="593280" cy="799200"/>
          </a:xfrm>
          <a:prstGeom prst="rect">
            <a:avLst/>
          </a:prstGeom>
          <a:ln w="0">
            <a:noFill/>
          </a:ln>
        </p:spPr>
      </p:pic>
      <p:pic>
        <p:nvPicPr>
          <p:cNvPr id="113" name="Image 6" descr=""/>
          <p:cNvPicPr/>
          <p:nvPr/>
        </p:nvPicPr>
        <p:blipFill>
          <a:blip r:embed="rId4"/>
          <a:srcRect l="0" t="0" r="0" b="8731"/>
          <a:stretch/>
        </p:blipFill>
        <p:spPr>
          <a:xfrm>
            <a:off x="2195640" y="3990600"/>
            <a:ext cx="1294920" cy="799200"/>
          </a:xfrm>
          <a:prstGeom prst="rect">
            <a:avLst/>
          </a:prstGeom>
          <a:ln w="0">
            <a:noFill/>
          </a:ln>
        </p:spPr>
      </p:pic>
      <p:pic>
        <p:nvPicPr>
          <p:cNvPr id="114" name="Image 7" descr=""/>
          <p:cNvPicPr/>
          <p:nvPr/>
        </p:nvPicPr>
        <p:blipFill>
          <a:blip r:embed="rId5"/>
          <a:stretch/>
        </p:blipFill>
        <p:spPr>
          <a:xfrm>
            <a:off x="5936400" y="4665240"/>
            <a:ext cx="856080" cy="799200"/>
          </a:xfrm>
          <a:prstGeom prst="rect">
            <a:avLst/>
          </a:prstGeom>
          <a:ln w="0">
            <a:noFill/>
          </a:ln>
        </p:spPr>
      </p:pic>
      <p:pic>
        <p:nvPicPr>
          <p:cNvPr id="115" name="Image 8" descr=""/>
          <p:cNvPicPr/>
          <p:nvPr/>
        </p:nvPicPr>
        <p:blipFill>
          <a:blip r:embed="rId6"/>
          <a:stretch/>
        </p:blipFill>
        <p:spPr>
          <a:xfrm>
            <a:off x="2587680" y="4819680"/>
            <a:ext cx="975960" cy="643320"/>
          </a:xfrm>
          <a:prstGeom prst="rect">
            <a:avLst/>
          </a:prstGeom>
          <a:ln w="0">
            <a:noFill/>
          </a:ln>
        </p:spPr>
      </p:pic>
      <p:pic>
        <p:nvPicPr>
          <p:cNvPr id="116" name="Image 9" descr=""/>
          <p:cNvPicPr/>
          <p:nvPr/>
        </p:nvPicPr>
        <p:blipFill>
          <a:blip r:embed="rId7"/>
          <a:stretch/>
        </p:blipFill>
        <p:spPr>
          <a:xfrm>
            <a:off x="6850080" y="3709440"/>
            <a:ext cx="1427760" cy="945360"/>
          </a:xfrm>
          <a:prstGeom prst="rect">
            <a:avLst/>
          </a:prstGeom>
          <a:ln w="0">
            <a:noFill/>
          </a:ln>
        </p:spPr>
      </p:pic>
      <p:pic>
        <p:nvPicPr>
          <p:cNvPr id="117" name="Image 10" descr=""/>
          <p:cNvPicPr/>
          <p:nvPr/>
        </p:nvPicPr>
        <p:blipFill>
          <a:blip r:embed="rId8"/>
          <a:stretch/>
        </p:blipFill>
        <p:spPr>
          <a:xfrm>
            <a:off x="7044840" y="4985280"/>
            <a:ext cx="1636560" cy="955800"/>
          </a:xfrm>
          <a:prstGeom prst="rect">
            <a:avLst/>
          </a:prstGeom>
          <a:ln w="0">
            <a:noFill/>
          </a:ln>
        </p:spPr>
      </p:pic>
      <p:sp>
        <p:nvSpPr>
          <p:cNvPr id="118" name="Espace réservé du contenu 4"/>
          <p:cNvSpPr txBox="1"/>
          <p:nvPr/>
        </p:nvSpPr>
        <p:spPr>
          <a:xfrm>
            <a:off x="324360" y="1823400"/>
            <a:ext cx="8362080" cy="81072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Piège récurrent : 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360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Mauvaise définition du système en fonction des objectifs de l’analyse</a:t>
            </a:r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74" dur="indefinite" restart="never" nodeType="tmRoot">
          <p:childTnLst>
            <p:seq>
              <p:cTn id="175" dur="indefinite" nodeType="mainSeq"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itre 1"/>
          <p:cNvSpPr txBox="1"/>
          <p:nvPr/>
        </p:nvSpPr>
        <p:spPr>
          <a:xfrm>
            <a:off x="467640" y="188640"/>
            <a:ext cx="8424720" cy="70560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Les champs d’analyse d’un système technique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20" name="ZoneTexte 45"/>
          <p:cNvSpPr/>
          <p:nvPr/>
        </p:nvSpPr>
        <p:spPr>
          <a:xfrm>
            <a:off x="3812760" y="3846600"/>
            <a:ext cx="1815480" cy="364680"/>
          </a:xfrm>
          <a:prstGeom prst="rect">
            <a:avLst/>
          </a:prstGeom>
          <a:solidFill>
            <a:srgbClr val="4bacc6"/>
          </a:solidFill>
          <a:ln>
            <a:solidFill>
              <a:srgbClr val="377f92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Structurel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1" name="ZoneTexte 46"/>
          <p:cNvSpPr/>
          <p:nvPr/>
        </p:nvSpPr>
        <p:spPr>
          <a:xfrm>
            <a:off x="6732360" y="3846600"/>
            <a:ext cx="1815480" cy="364680"/>
          </a:xfrm>
          <a:prstGeom prst="rect">
            <a:avLst/>
          </a:prstGeom>
          <a:solidFill>
            <a:srgbClr val="c0504d"/>
          </a:solidFill>
          <a:ln>
            <a:solidFill>
              <a:srgbClr val="8e3b38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Comportemental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2" name="ZoneTexte 47"/>
          <p:cNvSpPr/>
          <p:nvPr/>
        </p:nvSpPr>
        <p:spPr>
          <a:xfrm>
            <a:off x="683640" y="3846600"/>
            <a:ext cx="1815480" cy="364680"/>
          </a:xfrm>
          <a:prstGeom prst="rect">
            <a:avLst/>
          </a:prstGeom>
          <a:solidFill>
            <a:srgbClr val="8064a2"/>
          </a:solidFill>
          <a:ln>
            <a:solidFill>
              <a:srgbClr val="5e4977"/>
            </a:solidFill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Fonctionnel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3" name="ZoneTexte 2"/>
          <p:cNvSpPr/>
          <p:nvPr/>
        </p:nvSpPr>
        <p:spPr>
          <a:xfrm>
            <a:off x="181440" y="4335480"/>
            <a:ext cx="2806200" cy="20106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fr-FR" sz="1800" spc="-1" strike="noStrike">
                <a:solidFill>
                  <a:srgbClr val="604a7b"/>
                </a:solidFill>
                <a:latin typeface="Calibri"/>
              </a:rPr>
              <a:t>Finalité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du système ou de ses parties: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- Définition des </a:t>
            </a:r>
            <a:r>
              <a:rPr b="1" lang="fr-FR" sz="1800" spc="-1" strike="noStrike">
                <a:solidFill>
                  <a:srgbClr val="604a7b"/>
                </a:solidFill>
                <a:latin typeface="Calibri"/>
              </a:rPr>
              <a:t>fonctions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principales et des sous fonctionnalités permettant de répondre aux </a:t>
            </a:r>
            <a:r>
              <a:rPr b="0" lang="fr-FR" sz="1800" spc="-1" strike="noStrike">
                <a:solidFill>
                  <a:srgbClr val="604a7b"/>
                </a:solidFill>
                <a:latin typeface="Calibri"/>
              </a:rPr>
              <a:t>exigences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du clients et aux </a:t>
            </a:r>
            <a:r>
              <a:rPr b="0" lang="fr-FR" sz="1800" spc="-1" strike="noStrike">
                <a:solidFill>
                  <a:srgbClr val="604a7b"/>
                </a:solidFill>
                <a:latin typeface="Calibri"/>
              </a:rPr>
              <a:t>contraintes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4" name="ZoneTexte 50"/>
          <p:cNvSpPr/>
          <p:nvPr/>
        </p:nvSpPr>
        <p:spPr>
          <a:xfrm>
            <a:off x="3273840" y="4335480"/>
            <a:ext cx="2954160" cy="17362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Analyse de la </a:t>
            </a:r>
            <a:r>
              <a:rPr b="1" lang="fr-FR" sz="1800" spc="-1" strike="noStrike">
                <a:solidFill>
                  <a:srgbClr val="4bacc6"/>
                </a:solidFill>
                <a:latin typeface="Calibri"/>
              </a:rPr>
              <a:t>structure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permettant de répondre aux fonctionnalités :</a:t>
            </a:r>
            <a:endParaRPr b="0" lang="fr-FR" sz="1800" spc="-1" strike="noStrike">
              <a:latin typeface="Arial"/>
            </a:endParaRPr>
          </a:p>
          <a:p>
            <a:pPr marL="285840" indent="-285480">
              <a:lnSpc>
                <a:spcPct val="100000"/>
              </a:lnSpc>
              <a:buClr>
                <a:srgbClr val="000000"/>
              </a:buClr>
              <a:buFont typeface="StarSymbol"/>
              <a:buChar char="-"/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Définition des éléments physiques ou logiciels et de leur architecture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5" name="ZoneTexte 51"/>
          <p:cNvSpPr/>
          <p:nvPr/>
        </p:nvSpPr>
        <p:spPr>
          <a:xfrm>
            <a:off x="6320520" y="4335480"/>
            <a:ext cx="2715840" cy="14619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Analyse du </a:t>
            </a:r>
            <a:r>
              <a:rPr b="1" lang="fr-FR" sz="1800" spc="-1" strike="noStrike">
                <a:solidFill>
                  <a:srgbClr val="c0504d"/>
                </a:solidFill>
                <a:latin typeface="Calibri"/>
              </a:rPr>
              <a:t>comportement</a:t>
            </a: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 physique / énergétique / logique (algorithmique) du système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126" name="ZoneTexte 53"/>
          <p:cNvSpPr/>
          <p:nvPr/>
        </p:nvSpPr>
        <p:spPr>
          <a:xfrm>
            <a:off x="3812760" y="6372000"/>
            <a:ext cx="1815480" cy="364680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377f92"/>
            </a:solidFill>
            <a:round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Quoi 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7" name="ZoneTexte 54"/>
          <p:cNvSpPr/>
          <p:nvPr/>
        </p:nvSpPr>
        <p:spPr>
          <a:xfrm>
            <a:off x="6732360" y="6372000"/>
            <a:ext cx="1815480" cy="36468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rgbClr val="8e3b38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Comment 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28" name="ZoneTexte 55"/>
          <p:cNvSpPr/>
          <p:nvPr/>
        </p:nvSpPr>
        <p:spPr>
          <a:xfrm>
            <a:off x="683640" y="6372000"/>
            <a:ext cx="1815480" cy="36468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solidFill>
              <a:srgbClr val="5e4977"/>
            </a:solidFill>
            <a:round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Pourquoi ?</a:t>
            </a:r>
            <a:endParaRPr b="0" lang="fr-FR" sz="1800" spc="-1" strike="noStrike">
              <a:latin typeface="Arial"/>
            </a:endParaRPr>
          </a:p>
        </p:txBody>
      </p:sp>
      <p:pic>
        <p:nvPicPr>
          <p:cNvPr id="129" name="Picture 2" descr="RÃ©sultat de recherche d'images pour &quot;prothÃ¨se de main&quot;"/>
          <p:cNvPicPr/>
          <p:nvPr/>
        </p:nvPicPr>
        <p:blipFill>
          <a:blip r:embed="rId1"/>
          <a:stretch/>
        </p:blipFill>
        <p:spPr>
          <a:xfrm>
            <a:off x="2599560" y="1283760"/>
            <a:ext cx="3944520" cy="2193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08" dur="indefinite" restart="never" nodeType="tmRoot">
          <p:childTnLst>
            <p:seq>
              <p:cTn id="209" dur="indefinite" nodeType="mainSeq">
                <p:childTnLst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4" fill="hold">
                      <p:stCondLst>
                        <p:cond delay="indefinite"/>
                      </p:stCondLst>
                      <p:childTnLst>
                        <p:par>
                          <p:cTn id="215" fill="hold">
                            <p:stCondLst>
                              <p:cond delay="0"/>
                            </p:stCondLst>
                            <p:childTnLst>
                              <p:par>
                                <p:cTn id="21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8" fill="hold">
                      <p:stCondLst>
                        <p:cond delay="indefinite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Les domaines d’analyse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31" name="Picture 2" descr="RÃ©sultat de recherche d'images pour &quot;prothÃ¨se de main&quot;"/>
          <p:cNvPicPr/>
          <p:nvPr/>
        </p:nvPicPr>
        <p:blipFill>
          <a:blip r:embed="rId1"/>
          <a:stretch/>
        </p:blipFill>
        <p:spPr>
          <a:xfrm>
            <a:off x="2964960" y="1824120"/>
            <a:ext cx="3407040" cy="1894680"/>
          </a:xfrm>
          <a:prstGeom prst="rect">
            <a:avLst/>
          </a:prstGeom>
          <a:ln w="0">
            <a:noFill/>
          </a:ln>
        </p:spPr>
      </p:pic>
      <p:sp>
        <p:nvSpPr>
          <p:cNvPr id="132" name="ZoneTexte 4"/>
          <p:cNvSpPr/>
          <p:nvPr/>
        </p:nvSpPr>
        <p:spPr>
          <a:xfrm>
            <a:off x="702000" y="4530960"/>
            <a:ext cx="1959480" cy="364680"/>
          </a:xfrm>
          <a:prstGeom prst="rect">
            <a:avLst/>
          </a:prstGeom>
          <a:gradFill rotWithShape="0">
            <a:gsLst>
              <a:gs pos="0">
                <a:srgbClr val="e3fbc2"/>
              </a:gs>
              <a:gs pos="100000">
                <a:srgbClr val="f4ffe6"/>
              </a:gs>
            </a:gsLst>
            <a:lin ang="16200000"/>
          </a:gradFill>
          <a:ln>
            <a:solidFill>
              <a:srgbClr val="98b855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Matière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3" name="ZoneTexte 5"/>
          <p:cNvSpPr/>
          <p:nvPr/>
        </p:nvSpPr>
        <p:spPr>
          <a:xfrm>
            <a:off x="3704760" y="4519800"/>
            <a:ext cx="1959480" cy="364680"/>
          </a:xfrm>
          <a:prstGeom prst="rect">
            <a:avLst/>
          </a:prstGeom>
          <a:gradFill rotWithShape="0">
            <a:gsLst>
              <a:gs pos="0">
                <a:srgbClr val="d9caee"/>
              </a:gs>
              <a:gs pos="100000">
                <a:srgbClr val="f1eaf8"/>
              </a:gs>
            </a:gsLst>
            <a:lin ang="16200000"/>
          </a:gradFill>
          <a:ln>
            <a:solidFill>
              <a:srgbClr val="7d5fa0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Energie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34" name="ZoneTexte 6"/>
          <p:cNvSpPr/>
          <p:nvPr/>
        </p:nvSpPr>
        <p:spPr>
          <a:xfrm>
            <a:off x="6726960" y="4503600"/>
            <a:ext cx="1959480" cy="364680"/>
          </a:xfrm>
          <a:prstGeom prst="rect">
            <a:avLst/>
          </a:prstGeom>
          <a:gradFill rotWithShape="0"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>
            <a:solidFill>
              <a:srgbClr val="46aac4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Information</a:t>
            </a:r>
            <a:endParaRPr b="0" lang="fr-FR" sz="1800" spc="-1" strike="noStrike">
              <a:latin typeface="Arial"/>
            </a:endParaRPr>
          </a:p>
        </p:txBody>
      </p:sp>
      <p:pic>
        <p:nvPicPr>
          <p:cNvPr id="135" name="Picture 2" descr="RÃ©sultat de recherche d'images pour &quot;servomoteur&quot;"/>
          <p:cNvPicPr/>
          <p:nvPr/>
        </p:nvPicPr>
        <p:blipFill>
          <a:blip r:embed="rId2"/>
          <a:srcRect l="16661" t="10110" r="21417" b="14299"/>
          <a:stretch/>
        </p:blipFill>
        <p:spPr>
          <a:xfrm>
            <a:off x="5008680" y="5056920"/>
            <a:ext cx="708480" cy="865080"/>
          </a:xfrm>
          <a:prstGeom prst="rect">
            <a:avLst/>
          </a:prstGeom>
          <a:ln w="0">
            <a:noFill/>
          </a:ln>
        </p:spPr>
      </p:pic>
      <p:pic>
        <p:nvPicPr>
          <p:cNvPr id="136" name="Picture 4" descr="RÃ©sultat de recherche d'images pour &quot;petite  batterie lipo&quot;"/>
          <p:cNvPicPr/>
          <p:nvPr/>
        </p:nvPicPr>
        <p:blipFill>
          <a:blip r:embed="rId3"/>
          <a:srcRect l="19604" t="24006" r="11024" b="27559"/>
          <a:stretch/>
        </p:blipFill>
        <p:spPr>
          <a:xfrm>
            <a:off x="3678120" y="5015880"/>
            <a:ext cx="1239480" cy="865080"/>
          </a:xfrm>
          <a:prstGeom prst="rect">
            <a:avLst/>
          </a:prstGeom>
          <a:ln w="0">
            <a:noFill/>
          </a:ln>
        </p:spPr>
      </p:pic>
      <p:pic>
        <p:nvPicPr>
          <p:cNvPr id="137" name="Picture 6" descr="RÃ©sultat de recherche d'images pour &quot;phalange imprimÃ©e 3d&quot;"/>
          <p:cNvPicPr/>
          <p:nvPr/>
        </p:nvPicPr>
        <p:blipFill>
          <a:blip r:embed="rId4"/>
          <a:stretch/>
        </p:blipFill>
        <p:spPr>
          <a:xfrm>
            <a:off x="1104840" y="5056920"/>
            <a:ext cx="1153440" cy="865080"/>
          </a:xfrm>
          <a:prstGeom prst="rect">
            <a:avLst/>
          </a:prstGeom>
          <a:ln w="0">
            <a:noFill/>
          </a:ln>
        </p:spPr>
      </p:pic>
      <p:pic>
        <p:nvPicPr>
          <p:cNvPr id="138" name="Picture 8" descr="Main Product"/>
          <p:cNvPicPr/>
          <p:nvPr/>
        </p:nvPicPr>
        <p:blipFill>
          <a:blip r:embed="rId5"/>
          <a:stretch/>
        </p:blipFill>
        <p:spPr>
          <a:xfrm>
            <a:off x="7179120" y="5072760"/>
            <a:ext cx="1129680" cy="865080"/>
          </a:xfrm>
          <a:prstGeom prst="rect">
            <a:avLst/>
          </a:prstGeom>
          <a:ln w="0">
            <a:noFill/>
          </a:ln>
        </p:spPr>
      </p:pic>
      <p:sp>
        <p:nvSpPr>
          <p:cNvPr id="139" name="Rectangle 7"/>
          <p:cNvSpPr/>
          <p:nvPr/>
        </p:nvSpPr>
        <p:spPr>
          <a:xfrm>
            <a:off x="579600" y="4439520"/>
            <a:ext cx="2232000" cy="1589400"/>
          </a:xfrm>
          <a:prstGeom prst="rect">
            <a:avLst/>
          </a:prstGeom>
          <a:noFill/>
          <a:ln>
            <a:solidFill>
              <a:srgbClr val="3a5f8b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0" name="Rectangle 12"/>
          <p:cNvSpPr/>
          <p:nvPr/>
        </p:nvSpPr>
        <p:spPr>
          <a:xfrm>
            <a:off x="3570840" y="4460760"/>
            <a:ext cx="2232000" cy="1589400"/>
          </a:xfrm>
          <a:prstGeom prst="rect">
            <a:avLst/>
          </a:prstGeom>
          <a:noFill/>
          <a:ln>
            <a:solidFill>
              <a:srgbClr val="3a5f8b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1" name="Rectangle 13"/>
          <p:cNvSpPr/>
          <p:nvPr/>
        </p:nvSpPr>
        <p:spPr>
          <a:xfrm>
            <a:off x="6590880" y="4439520"/>
            <a:ext cx="2232000" cy="1589400"/>
          </a:xfrm>
          <a:prstGeom prst="rect">
            <a:avLst/>
          </a:prstGeom>
          <a:noFill/>
          <a:ln>
            <a:solidFill>
              <a:srgbClr val="3a5f8b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2" name="Connecteur droit avec flèche 9"/>
          <p:cNvSpPr/>
          <p:nvPr/>
        </p:nvSpPr>
        <p:spPr>
          <a:xfrm flipH="1">
            <a:off x="1694880" y="3719160"/>
            <a:ext cx="2972520" cy="72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02060"/>
            </a:solidFill>
            <a:round/>
            <a:tailEnd len="lg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3" name="Connecteur droit avec flèche 16"/>
          <p:cNvSpPr/>
          <p:nvPr/>
        </p:nvSpPr>
        <p:spPr>
          <a:xfrm>
            <a:off x="4668480" y="3719160"/>
            <a:ext cx="3038040" cy="72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02060"/>
            </a:solidFill>
            <a:round/>
            <a:tailEnd len="lg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4" name="Connecteur droit avec flèche 19"/>
          <p:cNvSpPr/>
          <p:nvPr/>
        </p:nvSpPr>
        <p:spPr>
          <a:xfrm>
            <a:off x="4668480" y="3719160"/>
            <a:ext cx="18000" cy="741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00">
            <a:solidFill>
              <a:srgbClr val="002060"/>
            </a:solidFill>
            <a:round/>
            <a:tailEnd len="lg" type="triangle" w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5" name="Accolade ouvrante 18"/>
          <p:cNvSpPr/>
          <p:nvPr/>
        </p:nvSpPr>
        <p:spPr>
          <a:xfrm rot="16200000">
            <a:off x="4453200" y="1942560"/>
            <a:ext cx="416520" cy="8605080"/>
          </a:xfrm>
          <a:prstGeom prst="leftBrace">
            <a:avLst>
              <a:gd name="adj1" fmla="val 46808"/>
              <a:gd name="adj2" fmla="val 49627"/>
            </a:avLst>
          </a:prstGeom>
          <a:noFill/>
          <a:ln w="38100">
            <a:solidFill>
              <a:srgbClr val="4a7ebb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46" name="ZoneTexte 20"/>
          <p:cNvSpPr/>
          <p:nvPr/>
        </p:nvSpPr>
        <p:spPr>
          <a:xfrm>
            <a:off x="3281040" y="6436440"/>
            <a:ext cx="288936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Pluridisiplinarité permanente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46" dur="indefinite" restart="never" nodeType="tmRoot">
          <p:childTnLst>
            <p:seq>
              <p:cTn id="247" dur="indefinite" nodeType="mainSeq">
                <p:childTnLst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48" name="Rectangle : coins arrondis 3"/>
          <p:cNvSpPr/>
          <p:nvPr/>
        </p:nvSpPr>
        <p:spPr>
          <a:xfrm>
            <a:off x="457200" y="169920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Analyse du besoin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49" name="Rectangle : coins arrondis 4"/>
          <p:cNvSpPr/>
          <p:nvPr/>
        </p:nvSpPr>
        <p:spPr>
          <a:xfrm>
            <a:off x="1176840" y="277524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Spécifications</a:t>
            </a: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fonctionnelle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0" name="Rectangle : coins arrondis 5"/>
          <p:cNvSpPr/>
          <p:nvPr/>
        </p:nvSpPr>
        <p:spPr>
          <a:xfrm>
            <a:off x="1907640" y="383796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Spécifications</a:t>
            </a: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techniques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1" name="Rectangle : coins arrondis 6"/>
          <p:cNvSpPr/>
          <p:nvPr/>
        </p:nvSpPr>
        <p:spPr>
          <a:xfrm>
            <a:off x="2635920" y="491544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8064a2">
                <a:lumMod val="75000"/>
              </a:srgbClr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Conception détaillée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2" name="Rectangle : coins arrondis 7"/>
          <p:cNvSpPr/>
          <p:nvPr/>
        </p:nvSpPr>
        <p:spPr>
          <a:xfrm>
            <a:off x="3742200" y="600084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Prototypage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3" name="Rectangle : coins arrondis 8"/>
          <p:cNvSpPr/>
          <p:nvPr/>
        </p:nvSpPr>
        <p:spPr>
          <a:xfrm>
            <a:off x="5004000" y="491544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Tests unitaires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4" name="Rectangle : coins arrondis 9"/>
          <p:cNvSpPr/>
          <p:nvPr/>
        </p:nvSpPr>
        <p:spPr>
          <a:xfrm>
            <a:off x="5603040" y="383796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Tests d’intégration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5" name="Rectangle : coins arrondis 10"/>
          <p:cNvSpPr/>
          <p:nvPr/>
        </p:nvSpPr>
        <p:spPr>
          <a:xfrm>
            <a:off x="6359400" y="277524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Validation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6" name="Rectangle : coins arrondis 11"/>
          <p:cNvSpPr/>
          <p:nvPr/>
        </p:nvSpPr>
        <p:spPr>
          <a:xfrm>
            <a:off x="7199280" y="1699200"/>
            <a:ext cx="1800000" cy="791640"/>
          </a:xfrm>
          <a:prstGeom prst="roundRect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Mise en production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57" name="Connecteur droit avec flèche 40"/>
          <p:cNvSpPr/>
          <p:nvPr/>
        </p:nvSpPr>
        <p:spPr>
          <a:xfrm>
            <a:off x="2976840" y="3171240"/>
            <a:ext cx="33822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8" name="Connecteur droit avec flèche 41"/>
          <p:cNvSpPr/>
          <p:nvPr/>
        </p:nvSpPr>
        <p:spPr>
          <a:xfrm>
            <a:off x="3708000" y="4233960"/>
            <a:ext cx="189468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59" name="Connecteur droit avec flèche 44"/>
          <p:cNvSpPr/>
          <p:nvPr/>
        </p:nvSpPr>
        <p:spPr>
          <a:xfrm>
            <a:off x="2257560" y="2095200"/>
            <a:ext cx="4941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0" name="Connecteur droit avec flèche 47"/>
          <p:cNvSpPr/>
          <p:nvPr/>
        </p:nvSpPr>
        <p:spPr>
          <a:xfrm>
            <a:off x="4436280" y="5311440"/>
            <a:ext cx="56736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1" name="Connecteur droit avec flèche 52"/>
          <p:cNvSpPr/>
          <p:nvPr/>
        </p:nvSpPr>
        <p:spPr>
          <a:xfrm>
            <a:off x="1357200" y="2491200"/>
            <a:ext cx="719280" cy="283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2" name="Connecteur droit avec flèche 55"/>
          <p:cNvSpPr/>
          <p:nvPr/>
        </p:nvSpPr>
        <p:spPr>
          <a:xfrm>
            <a:off x="2076840" y="3567600"/>
            <a:ext cx="730800" cy="27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3" name="Connecteur droit avec flèche 58"/>
          <p:cNvSpPr/>
          <p:nvPr/>
        </p:nvSpPr>
        <p:spPr>
          <a:xfrm>
            <a:off x="2807640" y="4629960"/>
            <a:ext cx="727920" cy="2851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4" name="Connecteur droit avec flèche 61"/>
          <p:cNvSpPr/>
          <p:nvPr/>
        </p:nvSpPr>
        <p:spPr>
          <a:xfrm>
            <a:off x="3536280" y="5707440"/>
            <a:ext cx="1105920" cy="293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5" name="Connecteur droit avec flèche 64"/>
          <p:cNvSpPr/>
          <p:nvPr/>
        </p:nvSpPr>
        <p:spPr>
          <a:xfrm flipV="1">
            <a:off x="4642200" y="5707080"/>
            <a:ext cx="1261440" cy="293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6" name="Connecteur droit avec flèche 67"/>
          <p:cNvSpPr/>
          <p:nvPr/>
        </p:nvSpPr>
        <p:spPr>
          <a:xfrm flipV="1">
            <a:off x="5904000" y="4629960"/>
            <a:ext cx="598680" cy="2851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7" name="Connecteur droit avec flèche 70"/>
          <p:cNvSpPr/>
          <p:nvPr/>
        </p:nvSpPr>
        <p:spPr>
          <a:xfrm flipV="1">
            <a:off x="6503040" y="3567600"/>
            <a:ext cx="695520" cy="2700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8" name="Connecteur droit avec flèche 73"/>
          <p:cNvSpPr/>
          <p:nvPr/>
        </p:nvSpPr>
        <p:spPr>
          <a:xfrm flipV="1">
            <a:off x="7259760" y="2490840"/>
            <a:ext cx="839160" cy="2836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0000"/>
            </a:solidFill>
            <a:round/>
            <a:headEnd len="med" type="triangle" w="med"/>
            <a:tailEnd len="med" type="triangle" w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69" name="Ellipse 77"/>
          <p:cNvSpPr/>
          <p:nvPr/>
        </p:nvSpPr>
        <p:spPr>
          <a:xfrm rot="19615800">
            <a:off x="888840" y="1150200"/>
            <a:ext cx="2478600" cy="3803400"/>
          </a:xfrm>
          <a:prstGeom prst="ellipse">
            <a:avLst/>
          </a:prstGeom>
          <a:noFill/>
          <a:ln w="57150">
            <a:solidFill>
              <a:srgbClr val="9bbb59">
                <a:lumMod val="75000"/>
              </a:srgb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0" name="ZoneTexte 78"/>
          <p:cNvSpPr/>
          <p:nvPr/>
        </p:nvSpPr>
        <p:spPr>
          <a:xfrm>
            <a:off x="3408480" y="2324880"/>
            <a:ext cx="154908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77933c"/>
                </a:solidFill>
                <a:latin typeface="Calibri"/>
              </a:rPr>
              <a:t>SysML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1" name="Ellipse 79"/>
          <p:cNvSpPr/>
          <p:nvPr/>
        </p:nvSpPr>
        <p:spPr>
          <a:xfrm rot="19615800">
            <a:off x="2788200" y="4569840"/>
            <a:ext cx="1702440" cy="1359720"/>
          </a:xfrm>
          <a:prstGeom prst="ellipse">
            <a:avLst/>
          </a:prstGeom>
          <a:noFill/>
          <a:ln w="57150">
            <a:solidFill>
              <a:srgbClr val="8064a2">
                <a:lumMod val="75000"/>
              </a:srgb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2" name="ZoneTexte 80"/>
          <p:cNvSpPr/>
          <p:nvPr/>
        </p:nvSpPr>
        <p:spPr>
          <a:xfrm>
            <a:off x="818640" y="5676840"/>
            <a:ext cx="2662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604a7b"/>
                </a:solidFill>
                <a:latin typeface="Calibri"/>
              </a:rPr>
              <a:t>Modélisation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3" name="Ellipse 81"/>
          <p:cNvSpPr/>
          <p:nvPr/>
        </p:nvSpPr>
        <p:spPr>
          <a:xfrm>
            <a:off x="3569400" y="5829840"/>
            <a:ext cx="2238120" cy="966960"/>
          </a:xfrm>
          <a:prstGeom prst="ellipse">
            <a:avLst/>
          </a:prstGeom>
          <a:noFill/>
          <a:ln w="57150">
            <a:solidFill>
              <a:srgbClr val="f79646">
                <a:lumMod val="75000"/>
              </a:srgbClr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4" name="ZoneTexte 82"/>
          <p:cNvSpPr/>
          <p:nvPr/>
        </p:nvSpPr>
        <p:spPr>
          <a:xfrm>
            <a:off x="5868000" y="6096600"/>
            <a:ext cx="2662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e46c0a"/>
                </a:solidFill>
                <a:latin typeface="Calibri"/>
              </a:rPr>
              <a:t>Fabrication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5" name="Ellipse 83"/>
          <p:cNvSpPr/>
          <p:nvPr/>
        </p:nvSpPr>
        <p:spPr>
          <a:xfrm rot="18680400">
            <a:off x="4586400" y="3353760"/>
            <a:ext cx="3975120" cy="1766880"/>
          </a:xfrm>
          <a:prstGeom prst="ellipse">
            <a:avLst/>
          </a:prstGeom>
          <a:noFill/>
          <a:ln w="57150">
            <a:solidFill>
              <a:srgbClr val="00b0f0"/>
            </a:solidFill>
            <a:prstDash val="dash"/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76" name="ZoneTexte 84"/>
          <p:cNvSpPr/>
          <p:nvPr/>
        </p:nvSpPr>
        <p:spPr>
          <a:xfrm>
            <a:off x="7075080" y="4900320"/>
            <a:ext cx="2662200" cy="5778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200" spc="-1" strike="noStrike">
                <a:solidFill>
                  <a:srgbClr val="4bacc6"/>
                </a:solidFill>
                <a:latin typeface="Calibri"/>
              </a:rPr>
              <a:t>Mesure</a:t>
            </a:r>
            <a:endParaRPr b="0" lang="fr-FR" sz="3200" spc="-1" strike="noStrike">
              <a:latin typeface="Arial"/>
            </a:endParaRPr>
          </a:p>
        </p:txBody>
      </p:sp>
      <p:sp>
        <p:nvSpPr>
          <p:cNvPr id="177" name="Étoile : 4 branches 85"/>
          <p:cNvSpPr/>
          <p:nvPr/>
        </p:nvSpPr>
        <p:spPr>
          <a:xfrm rot="2450400">
            <a:off x="7804440" y="1804320"/>
            <a:ext cx="585000" cy="647640"/>
          </a:xfrm>
          <a:prstGeom prst="star4">
            <a:avLst>
              <a:gd name="adj" fmla="val 17610"/>
            </a:avLst>
          </a:prstGeom>
          <a:solidFill>
            <a:srgbClr val="c0504d"/>
          </a:solidFill>
          <a:ln>
            <a:solidFill>
              <a:srgbClr val="8e3b38"/>
            </a:solidFill>
            <a:rou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286" dur="indefinite" restart="never" nodeType="tmRoot">
          <p:childTnLst>
            <p:seq>
              <p:cTn id="287" dur="indefinite" nodeType="mainSeq">
                <p:childTnLst>
                  <p:par>
                    <p:cTn id="288" fill="hold">
                      <p:stCondLst>
                        <p:cond delay="indefinite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6" fill="hold">
                      <p:stCondLst>
                        <p:cond delay="indefinite"/>
                      </p:stCondLst>
                      <p:childTnLst>
                        <p:par>
                          <p:cTn id="307" fill="hold">
                            <p:stCondLst>
                              <p:cond delay="0"/>
                            </p:stCondLst>
                            <p:childTnLst>
                              <p:par>
                                <p:cTn id="30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2" fill="hold">
                      <p:stCondLst>
                        <p:cond delay="indefinite"/>
                      </p:stCondLst>
                      <p:childTnLst>
                        <p:par>
                          <p:cTn id="313" fill="hold">
                            <p:stCondLst>
                              <p:cond delay="0"/>
                            </p:stCondLst>
                            <p:childTnLst>
                              <p:par>
                                <p:cTn id="31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Cycle de vie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79" name="Picture 2" descr="RÃ©sultat de recherche d'images pour &quot;cycle de vie&quot;"/>
          <p:cNvPicPr/>
          <p:nvPr/>
        </p:nvPicPr>
        <p:blipFill>
          <a:blip r:embed="rId1"/>
          <a:stretch/>
        </p:blipFill>
        <p:spPr>
          <a:xfrm>
            <a:off x="1187640" y="1700640"/>
            <a:ext cx="7056360" cy="4410000"/>
          </a:xfrm>
          <a:prstGeom prst="rect">
            <a:avLst/>
          </a:prstGeom>
          <a:ln w="0">
            <a:noFill/>
          </a:ln>
        </p:spPr>
      </p:pic>
      <p:sp>
        <p:nvSpPr>
          <p:cNvPr id="180" name="ZoneTexte 4"/>
          <p:cNvSpPr/>
          <p:nvPr/>
        </p:nvSpPr>
        <p:spPr>
          <a:xfrm>
            <a:off x="1731600" y="6213960"/>
            <a:ext cx="6638400" cy="36468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wrap="none"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Nécessité de réfléchir sur l’impact du produit sur tout son cycle de vie</a:t>
            </a:r>
            <a:endParaRPr b="0" lang="fr-FR" sz="18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16" dur="indefinite" restart="never" nodeType="tmRoot">
          <p:childTnLst>
            <p:seq>
              <p:cTn id="317" dur="indefinite" nodeType="mainSeq">
                <p:childTnLst>
                  <p:par>
                    <p:cTn id="318" fill="hold">
                      <p:stCondLst>
                        <p:cond delay="0"/>
                      </p:stCondLst>
                      <p:childTnLst>
                        <p:par>
                          <p:cTn id="319" fill="hold">
                            <p:stCondLst>
                              <p:cond delay="0"/>
                            </p:stCondLst>
                            <p:childTnLst>
                              <p:par>
                                <p:cTn id="32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Les étapes d’un projet en technologie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1" name="Diagram1"/>
          <p:cNvGraphicFramePr/>
          <p:nvPr>
            <p:extLst>
              <p:ext uri="{D42A27DB-BD31-4B8C-83A1-F6EECF244321}">
                <p14:modId xmlns:p14="http://schemas.microsoft.com/office/powerpoint/2010/main" val="4292394312"/>
              </p:ext>
            </p:extLst>
          </p:nvPr>
        </p:nvGraphicFramePr>
        <p:xfrm>
          <a:off x="457200" y="1600200"/>
          <a:ext cx="8229240" cy="355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pic>
        <p:nvPicPr>
          <p:cNvPr id="182" name="Espace réservé du contenu 9" descr="9"/>
          <p:cNvPicPr/>
          <p:nvPr/>
        </p:nvPicPr>
        <p:blipFill>
          <a:blip r:embed="rId6"/>
          <a:stretch/>
        </p:blipFill>
        <p:spPr>
          <a:xfrm>
            <a:off x="179640" y="4947120"/>
            <a:ext cx="1945800" cy="14979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3" name="Image 5" descr=""/>
          <p:cNvPicPr/>
          <p:nvPr/>
        </p:nvPicPr>
        <p:blipFill>
          <a:blip r:embed="rId7"/>
          <a:stretch/>
        </p:blipFill>
        <p:spPr>
          <a:xfrm>
            <a:off x="1661760" y="5195160"/>
            <a:ext cx="2229480" cy="14979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4" name="Image 6" descr="Une image contenant capture d’écran, texte&#10;&#10;Description générée avec un niveau de confiance élevé"/>
          <p:cNvPicPr/>
          <p:nvPr/>
        </p:nvPicPr>
        <p:blipFill>
          <a:blip r:embed="rId8"/>
          <a:srcRect l="0" t="0" r="2039" b="5047"/>
          <a:stretch/>
        </p:blipFill>
        <p:spPr>
          <a:xfrm>
            <a:off x="3314880" y="4947120"/>
            <a:ext cx="2251800" cy="14979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85" name="Rectangle 8"/>
          <p:cNvSpPr/>
          <p:nvPr/>
        </p:nvSpPr>
        <p:spPr>
          <a:xfrm>
            <a:off x="7164360" y="2205000"/>
            <a:ext cx="158364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6" name="Rectangle 9"/>
          <p:cNvSpPr/>
          <p:nvPr/>
        </p:nvSpPr>
        <p:spPr>
          <a:xfrm>
            <a:off x="5441400" y="2493000"/>
            <a:ext cx="1583640" cy="205164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7" name="Rectangle 10"/>
          <p:cNvSpPr/>
          <p:nvPr/>
        </p:nvSpPr>
        <p:spPr>
          <a:xfrm>
            <a:off x="3757680" y="2205000"/>
            <a:ext cx="158364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8" name="Rectangle 11"/>
          <p:cNvSpPr/>
          <p:nvPr/>
        </p:nvSpPr>
        <p:spPr>
          <a:xfrm>
            <a:off x="1935000" y="2541240"/>
            <a:ext cx="168336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89" name="Rectangle 12"/>
          <p:cNvSpPr/>
          <p:nvPr/>
        </p:nvSpPr>
        <p:spPr>
          <a:xfrm>
            <a:off x="281520" y="2205000"/>
            <a:ext cx="1583640" cy="201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190" name="Espace réservé du contenu 19" descr="Une image contenant capture d’écran&#10;&#10;Description générée avec un niveau de confiance très élevé"/>
          <p:cNvPicPr/>
          <p:nvPr/>
        </p:nvPicPr>
        <p:blipFill>
          <a:blip r:embed="rId9"/>
          <a:stretch/>
        </p:blipFill>
        <p:spPr>
          <a:xfrm>
            <a:off x="5628960" y="5195160"/>
            <a:ext cx="3395160" cy="155304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91" name="Image 7" descr=""/>
          <p:cNvPicPr/>
          <p:nvPr/>
        </p:nvPicPr>
        <p:blipFill>
          <a:blip r:embed="rId10"/>
          <a:stretch/>
        </p:blipFill>
        <p:spPr>
          <a:xfrm>
            <a:off x="7068240" y="4653000"/>
            <a:ext cx="1877760" cy="156420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22" dur="indefinite" restart="never" nodeType="tmRoot">
          <p:childTnLst>
            <p:seq>
              <p:cTn id="323" dur="indefinite" nodeType="mainSeq">
                <p:childTnLst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327" dur="5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3" fill="hold">
                      <p:stCondLst>
                        <p:cond delay="indefinite"/>
                      </p:stCondLst>
                      <p:childTnLst>
                        <p:par>
                          <p:cTn id="334" fill="hold">
                            <p:stCondLst>
                              <p:cond delay="0"/>
                            </p:stCondLst>
                            <p:childTnLst>
                              <p:par>
                                <p:cTn id="335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336" dur="500"/>
                                        <p:tgtEl>
                                          <p:spTgt spid="1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345" dur="5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7" fill="hold">
                      <p:stCondLst>
                        <p:cond delay="indefinite"/>
                      </p:stCondLst>
                      <p:childTnLst>
                        <p:par>
                          <p:cTn id="348" fill="hold">
                            <p:stCondLst>
                              <p:cond delay="0"/>
                            </p:stCondLst>
                            <p:childTnLst>
                              <p:par>
                                <p:cTn id="3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nodeType="afterEffect" fill="hold" presetClass="entr" presetID="1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357" dur="5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nodeType="clickEffect" fill="hold" presetClass="exit" presetID="1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 additive="repl">
                                        <p:cTn id="366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Flèche : double flèche horizontale 24"/>
          <p:cNvSpPr/>
          <p:nvPr/>
        </p:nvSpPr>
        <p:spPr>
          <a:xfrm>
            <a:off x="5724000" y="4869000"/>
            <a:ext cx="2962440" cy="863640"/>
          </a:xfrm>
          <a:prstGeom prst="left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d0d0d0"/>
              </a:gs>
              <a:gs pos="100000">
                <a:srgbClr val="ededed"/>
              </a:gs>
            </a:gsLst>
            <a:lin ang="16200000"/>
          </a:gradFill>
          <a:ln>
            <a:solidFill>
              <a:srgbClr val="000000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Activités « métiers »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3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 fontScale="90000"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Les étapes d’un projet en technologie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graphicFrame>
        <p:nvGraphicFramePr>
          <p:cNvPr id="2" name="Diagram2"/>
          <p:cNvGraphicFramePr/>
          <p:nvPr>
            <p:extLst>
              <p:ext uri="{D42A27DB-BD31-4B8C-83A1-F6EECF244321}">
                <p14:modId xmlns:p14="http://schemas.microsoft.com/office/powerpoint/2010/main" val="421067453"/>
              </p:ext>
            </p:extLst>
          </p:nvPr>
        </p:nvGraphicFramePr>
        <p:xfrm>
          <a:off x="457200" y="1600200"/>
          <a:ext cx="8229240" cy="3556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" r:lo="rId2" r:qs="rId3" r:cs="rId4"/>
          </a:graphicData>
        </a:graphic>
      </p:graphicFrame>
      <p:sp>
        <p:nvSpPr>
          <p:cNvPr id="194" name="Flèche : double flèche horizontale 2"/>
          <p:cNvSpPr/>
          <p:nvPr/>
        </p:nvSpPr>
        <p:spPr>
          <a:xfrm>
            <a:off x="611640" y="4869000"/>
            <a:ext cx="5544360" cy="863640"/>
          </a:xfrm>
          <a:prstGeom prst="leftRightArrow">
            <a:avLst>
              <a:gd name="adj1" fmla="val 50000"/>
              <a:gd name="adj2" fmla="val 50000"/>
            </a:avLst>
          </a:prstGeom>
          <a:gradFill rotWithShape="0">
            <a:gsLst>
              <a:gs pos="0">
                <a:srgbClr val="e3fbc2">
                  <a:alpha val="90196"/>
                </a:srgbClr>
              </a:gs>
              <a:gs pos="100000">
                <a:srgbClr val="f4ffe6">
                  <a:alpha val="90196"/>
                </a:srgbClr>
              </a:gs>
            </a:gsLst>
            <a:lin ang="16200000"/>
          </a:gradFill>
          <a:ln>
            <a:solidFill>
              <a:srgbClr val="ffffff">
                <a:hueOff val="0"/>
                <a:satOff val="0"/>
                <a:lumOff val="0"/>
                <a:alphaOff val="0"/>
              </a:srgbClr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Ingénierie système</a:t>
            </a:r>
            <a:endParaRPr b="0" lang="fr-FR" sz="2800" spc="-1" strike="noStrike">
              <a:latin typeface="Arial"/>
            </a:endParaRPr>
          </a:p>
        </p:txBody>
      </p:sp>
      <p:sp>
        <p:nvSpPr>
          <p:cNvPr id="195" name="Rectangle : carré corné 13"/>
          <p:cNvSpPr/>
          <p:nvPr/>
        </p:nvSpPr>
        <p:spPr>
          <a:xfrm>
            <a:off x="1907640" y="5805360"/>
            <a:ext cx="6696360" cy="935640"/>
          </a:xfrm>
          <a:prstGeom prst="foldedCorner">
            <a:avLst>
              <a:gd name="adj" fmla="val 16667"/>
            </a:avLst>
          </a:prstGeom>
          <a:solidFill>
            <a:srgbClr val="4f81bd"/>
          </a:solidFill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36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IS = Démarche </a:t>
            </a:r>
            <a:r>
              <a:rPr b="0" lang="fr-FR" sz="1800" spc="-1" strike="noStrike">
                <a:solidFill>
                  <a:srgbClr val="ff5050"/>
                </a:solidFill>
                <a:latin typeface="Calibri"/>
              </a:rPr>
              <a:t>méthodologique</a:t>
            </a: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 qui englobe l’ensemble des activités de conception, développement, vérification </a:t>
            </a:r>
            <a:r>
              <a:rPr b="0" lang="fr-FR" sz="1800" spc="-1" strike="noStrike">
                <a:solidFill>
                  <a:srgbClr val="ff5050"/>
                </a:solidFill>
                <a:latin typeface="Calibri"/>
              </a:rPr>
              <a:t>d’un système </a:t>
            </a:r>
            <a:r>
              <a:rPr b="0" lang="fr-FR" sz="1800" spc="-1" strike="noStrike">
                <a:solidFill>
                  <a:srgbClr val="ffffff"/>
                </a:solidFill>
                <a:latin typeface="Calibri"/>
              </a:rPr>
              <a:t>pour apporter une solution à un besoin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196" name="Connecteur droit 15"/>
          <p:cNvSpPr/>
          <p:nvPr/>
        </p:nvSpPr>
        <p:spPr>
          <a:xfrm flipV="1">
            <a:off x="611280" y="4221000"/>
            <a:ext cx="360" cy="1080000"/>
          </a:xfrm>
          <a:prstGeom prst="line">
            <a:avLst/>
          </a:prstGeom>
          <a:ln w="28575">
            <a:solidFill>
              <a:srgbClr val="00000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197" name="Connecteur droit 16"/>
          <p:cNvSpPr/>
          <p:nvPr/>
        </p:nvSpPr>
        <p:spPr>
          <a:xfrm flipV="1">
            <a:off x="6156000" y="4293000"/>
            <a:ext cx="360" cy="1008000"/>
          </a:xfrm>
          <a:prstGeom prst="line">
            <a:avLst/>
          </a:prstGeom>
          <a:ln w="28575">
            <a:solidFill>
              <a:srgbClr val="000000"/>
            </a:solidFill>
            <a:prstDash val="lg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68" dur="indefinite" restart="never" nodeType="tmRoot">
          <p:childTnLst>
            <p:seq>
              <p:cTn id="369" dur="indefinite" nodeType="mainSeq">
                <p:childTnLst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Pourquoi SysML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9" name="Espace réservé du contenu 2"/>
          <p:cNvSpPr txBox="1"/>
          <p:nvPr/>
        </p:nvSpPr>
        <p:spPr>
          <a:xfrm>
            <a:off x="457200" y="2736360"/>
            <a:ext cx="8229240" cy="37641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1</a:t>
            </a:r>
            <a:r>
              <a:rPr b="0" lang="fr-FR" sz="2800" spc="-1" strike="noStrike" baseline="30000">
                <a:solidFill>
                  <a:srgbClr val="000000"/>
                </a:solidFill>
                <a:latin typeface="Calibri"/>
              </a:rPr>
              <a:t>er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langage graphique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qui permet de décrire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l'ensemble des aspects techniques et du contexte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de conception d'un système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commun à l'ensemble des métiers 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participant à la conception d'un système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outil de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communication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 et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conception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 (aide à la structuration de la pensée) répondant à </a:t>
            </a:r>
            <a:r>
              <a:rPr b="1" lang="fr-FR" sz="2800" spc="-1" strike="noStrike">
                <a:solidFill>
                  <a:srgbClr val="000000"/>
                </a:solidFill>
                <a:latin typeface="Calibri"/>
              </a:rPr>
              <a:t>l'ingénierie système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0" name="Image 3" descr="Une image contenant clipart&#10;&#10;Description générée avec un niveau de confiance élevé"/>
          <p:cNvPicPr/>
          <p:nvPr/>
        </p:nvPicPr>
        <p:blipFill>
          <a:blip r:embed="rId1"/>
          <a:stretch/>
        </p:blipFill>
        <p:spPr>
          <a:xfrm>
            <a:off x="6300360" y="1340640"/>
            <a:ext cx="2386080" cy="13953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Les diagrammes SysML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2" name="Picture 4115" descr=""/>
          <p:cNvPicPr/>
          <p:nvPr/>
        </p:nvPicPr>
        <p:blipFill>
          <a:blip r:embed="rId1"/>
          <a:stretch/>
        </p:blipFill>
        <p:spPr>
          <a:xfrm>
            <a:off x="1006560" y="1600200"/>
            <a:ext cx="7130520" cy="4525560"/>
          </a:xfrm>
          <a:prstGeom prst="rect">
            <a:avLst/>
          </a:prstGeom>
          <a:ln w="0">
            <a:noFill/>
          </a:ln>
        </p:spPr>
      </p:pic>
      <p:sp>
        <p:nvSpPr>
          <p:cNvPr id="203" name="Parenthèses 5"/>
          <p:cNvSpPr/>
          <p:nvPr/>
        </p:nvSpPr>
        <p:spPr>
          <a:xfrm>
            <a:off x="2555640" y="4221000"/>
            <a:ext cx="1367640" cy="863640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ff5050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Parenthèses 6"/>
          <p:cNvSpPr/>
          <p:nvPr/>
        </p:nvSpPr>
        <p:spPr>
          <a:xfrm>
            <a:off x="6012000" y="4393800"/>
            <a:ext cx="1511640" cy="863640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ff5050"/>
            </a:solidFill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Parenthèses 7"/>
          <p:cNvSpPr/>
          <p:nvPr/>
        </p:nvSpPr>
        <p:spPr>
          <a:xfrm>
            <a:off x="2555640" y="3357000"/>
            <a:ext cx="1367640" cy="812520"/>
          </a:xfrm>
          <a:prstGeom prst="bracketPair">
            <a:avLst>
              <a:gd name="adj" fmla="val 16667"/>
            </a:avLst>
          </a:prstGeom>
          <a:noFill/>
          <a:ln w="38100">
            <a:solidFill>
              <a:srgbClr val="ff5050"/>
            </a:solidFill>
            <a:prstDash val="sysDash"/>
            <a:rou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386" dur="indefinite" restart="never" nodeType="tmRoot">
          <p:childTnLst>
            <p:seq>
              <p:cTn id="387" dur="indefinite" nodeType="mainSeq">
                <p:childTnLst>
                  <p:par>
                    <p:cTn id="388" fill="hold">
                      <p:stCondLst>
                        <p:cond delay="indefinite"/>
                      </p:stCondLst>
                      <p:childTnLst>
                        <p:par>
                          <p:cTn id="389" fill="hold">
                            <p:stCondLst>
                              <p:cond delay="0"/>
                            </p:stCondLst>
                            <p:childTnLst>
                              <p:par>
                                <p:cTn id="39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2" fill="hold">
                      <p:stCondLst>
                        <p:cond delay="indefinite"/>
                      </p:stCondLst>
                      <p:childTnLst>
                        <p:par>
                          <p:cTn id="393" fill="hold">
                            <p:stCondLst>
                              <p:cond delay="0"/>
                            </p:stCondLst>
                            <p:childTnLst>
                              <p:par>
                                <p:cTn id="394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6" fill="hold">
                      <p:stCondLst>
                        <p:cond delay="indefinite"/>
                      </p:stCondLst>
                      <p:childTnLst>
                        <p:par>
                          <p:cTn id="397" fill="hold">
                            <p:stCondLst>
                              <p:cond delay="0"/>
                            </p:stCondLst>
                            <p:childTnLst>
                              <p:par>
                                <p:cTn id="39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DNB 2018, une nouveauté !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8" name="Espace réservé du contenu 2"/>
          <p:cNvSpPr txBox="1"/>
          <p:nvPr/>
        </p:nvSpPr>
        <p:spPr>
          <a:xfrm>
            <a:off x="10764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Sujet « Sirop d’érable »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Sujet « Bioanalyseur »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Sujet « Echographe portable »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Sujet « Pilote automatique</a:t>
            </a:r>
            <a:br/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	</a:t>
            </a: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de bateau »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Sept 2020</a:t>
            </a:r>
            <a:br/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- Sujet « Mur végétal »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561"/>
              </a:spcBef>
            </a:pP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59" name="Image 3" descr=""/>
          <p:cNvPicPr/>
          <p:nvPr/>
        </p:nvPicPr>
        <p:blipFill>
          <a:blip r:embed="rId1"/>
          <a:stretch/>
        </p:blipFill>
        <p:spPr>
          <a:xfrm>
            <a:off x="5681880" y="1845000"/>
            <a:ext cx="3293640" cy="234612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0" name="Image 4" descr=""/>
          <p:cNvPicPr/>
          <p:nvPr/>
        </p:nvPicPr>
        <p:blipFill>
          <a:blip r:embed="rId2"/>
          <a:stretch/>
        </p:blipFill>
        <p:spPr>
          <a:xfrm>
            <a:off x="5382000" y="2616120"/>
            <a:ext cx="3593520" cy="234648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1" name="Image 5" descr=""/>
          <p:cNvPicPr/>
          <p:nvPr/>
        </p:nvPicPr>
        <p:blipFill>
          <a:blip r:embed="rId3"/>
          <a:stretch/>
        </p:blipFill>
        <p:spPr>
          <a:xfrm>
            <a:off x="4363560" y="3588840"/>
            <a:ext cx="4551480" cy="19605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2" name="Image 6" descr=""/>
          <p:cNvPicPr/>
          <p:nvPr/>
        </p:nvPicPr>
        <p:blipFill>
          <a:blip r:embed="rId4"/>
          <a:stretch/>
        </p:blipFill>
        <p:spPr>
          <a:xfrm>
            <a:off x="1371600" y="4149360"/>
            <a:ext cx="4201560" cy="2658960"/>
          </a:xfrm>
          <a:prstGeom prst="rect">
            <a:avLst/>
          </a:prstGeom>
          <a:ln w="0">
            <a:noFill/>
          </a:ln>
        </p:spPr>
      </p:pic>
      <p:pic>
        <p:nvPicPr>
          <p:cNvPr id="63" name="Image 8" descr=""/>
          <p:cNvPicPr/>
          <p:nvPr/>
        </p:nvPicPr>
        <p:blipFill>
          <a:blip r:embed="rId5"/>
          <a:stretch/>
        </p:blipFill>
        <p:spPr>
          <a:xfrm>
            <a:off x="4142520" y="4109040"/>
            <a:ext cx="4220640" cy="2706840"/>
          </a:xfrm>
          <a:prstGeom prst="rect">
            <a:avLst/>
          </a:prstGeom>
          <a:ln w="0">
            <a:noFill/>
          </a:ln>
        </p:spPr>
      </p:pic>
      <p:pic>
        <p:nvPicPr>
          <p:cNvPr id="64" name="Image 10" descr=""/>
          <p:cNvPicPr/>
          <p:nvPr/>
        </p:nvPicPr>
        <p:blipFill>
          <a:blip r:embed="rId6"/>
          <a:stretch/>
        </p:blipFill>
        <p:spPr>
          <a:xfrm>
            <a:off x="4914360" y="1468440"/>
            <a:ext cx="4181760" cy="25894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ZoneTexte 8"/>
          <p:cNvSpPr/>
          <p:nvPr/>
        </p:nvSpPr>
        <p:spPr>
          <a:xfrm>
            <a:off x="755640" y="2349000"/>
            <a:ext cx="2232000" cy="338220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Cahier des charges</a:t>
            </a: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207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et l’analyse des besoins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8" name="ZoneTexte 3"/>
          <p:cNvSpPr/>
          <p:nvPr/>
        </p:nvSpPr>
        <p:spPr>
          <a:xfrm>
            <a:off x="1187640" y="2709000"/>
            <a:ext cx="1320840" cy="91332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des cas d’utilisation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09" name="Espace réservé du contenu 2"/>
          <p:cNvSpPr/>
          <p:nvPr/>
        </p:nvSpPr>
        <p:spPr>
          <a:xfrm>
            <a:off x="427320" y="2824200"/>
            <a:ext cx="8229240" cy="452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ZoneTexte 5"/>
          <p:cNvSpPr/>
          <p:nvPr/>
        </p:nvSpPr>
        <p:spPr>
          <a:xfrm>
            <a:off x="1187640" y="3782520"/>
            <a:ext cx="1320840" cy="63900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 contexte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11" name="ZoneTexte 6"/>
          <p:cNvSpPr/>
          <p:nvPr/>
        </p:nvSpPr>
        <p:spPr>
          <a:xfrm>
            <a:off x="1187640" y="4589640"/>
            <a:ext cx="1320840" cy="91332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des exigences</a:t>
            </a:r>
            <a:endParaRPr b="0" lang="fr-FR" sz="1800" spc="-1" strike="noStrike">
              <a:latin typeface="Arial"/>
            </a:endParaRPr>
          </a:p>
        </p:txBody>
      </p:sp>
      <p:pic>
        <p:nvPicPr>
          <p:cNvPr id="212" name="Espace réservé du contenu 9" descr="9"/>
          <p:cNvPicPr/>
          <p:nvPr/>
        </p:nvPicPr>
        <p:blipFill>
          <a:blip r:embed="rId1"/>
          <a:stretch/>
        </p:blipFill>
        <p:spPr>
          <a:xfrm>
            <a:off x="3589920" y="1532880"/>
            <a:ext cx="2232000" cy="171792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3" name="Image 14" descr=""/>
          <p:cNvPicPr/>
          <p:nvPr/>
        </p:nvPicPr>
        <p:blipFill>
          <a:blip r:embed="rId2"/>
          <a:stretch/>
        </p:blipFill>
        <p:spPr>
          <a:xfrm>
            <a:off x="6156000" y="2303640"/>
            <a:ext cx="2820960" cy="189540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4" name="Image 16" descr="Une image contenant capture d’écran, texte&#10;&#10;Description générée avec un niveau de confiance élevé"/>
          <p:cNvPicPr/>
          <p:nvPr/>
        </p:nvPicPr>
        <p:blipFill>
          <a:blip r:embed="rId3"/>
          <a:srcRect l="0" t="0" r="2039" b="5047"/>
          <a:stretch/>
        </p:blipFill>
        <p:spPr>
          <a:xfrm>
            <a:off x="4521600" y="4314600"/>
            <a:ext cx="3671640" cy="244224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15" name="Connecteur droit avec flèche 18"/>
          <p:cNvSpPr/>
          <p:nvPr/>
        </p:nvSpPr>
        <p:spPr>
          <a:xfrm>
            <a:off x="2508840" y="3170520"/>
            <a:ext cx="2062800" cy="14871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16" name="Connecteur droit avec flèche 20"/>
          <p:cNvSpPr/>
          <p:nvPr/>
        </p:nvSpPr>
        <p:spPr>
          <a:xfrm flipV="1">
            <a:off x="2508840" y="2900160"/>
            <a:ext cx="1548720" cy="2689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17" name="Connecteur droit avec flèche 23"/>
          <p:cNvSpPr/>
          <p:nvPr/>
        </p:nvSpPr>
        <p:spPr>
          <a:xfrm flipV="1">
            <a:off x="2508840" y="3439080"/>
            <a:ext cx="3718800" cy="6613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b05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18" name="Connecteur droit avec flèche 25"/>
          <p:cNvSpPr/>
          <p:nvPr/>
        </p:nvSpPr>
        <p:spPr>
          <a:xfrm flipV="1">
            <a:off x="2508840" y="1959120"/>
            <a:ext cx="1352880" cy="2145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b05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19" name="Connecteur droit avec flèche 28"/>
          <p:cNvSpPr/>
          <p:nvPr/>
        </p:nvSpPr>
        <p:spPr>
          <a:xfrm flipV="1">
            <a:off x="2508840" y="3558960"/>
            <a:ext cx="4799160" cy="1491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c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20" name="Connecteur droit avec flèche 31"/>
          <p:cNvSpPr/>
          <p:nvPr/>
        </p:nvSpPr>
        <p:spPr>
          <a:xfrm>
            <a:off x="2508840" y="5051160"/>
            <a:ext cx="2926800" cy="7135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c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pic>
        <p:nvPicPr>
          <p:cNvPr id="221" name="Picture 2" descr=""/>
          <p:cNvPicPr/>
          <p:nvPr/>
        </p:nvPicPr>
        <p:blipFill>
          <a:blip r:embed="rId4"/>
          <a:stretch/>
        </p:blipFill>
        <p:spPr>
          <a:xfrm>
            <a:off x="153000" y="4248000"/>
            <a:ext cx="4176000" cy="233460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2" name="Image 36" descr=""/>
          <p:cNvPicPr/>
          <p:nvPr/>
        </p:nvPicPr>
        <p:blipFill>
          <a:blip r:embed="rId5"/>
          <a:stretch/>
        </p:blipFill>
        <p:spPr>
          <a:xfrm>
            <a:off x="132120" y="1221480"/>
            <a:ext cx="4282920" cy="2467800"/>
          </a:xfrm>
          <a:prstGeom prst="rect">
            <a:avLst/>
          </a:prstGeom>
          <a:ln w="0">
            <a:noFill/>
          </a:ln>
        </p:spPr>
      </p:pic>
      <p:pic>
        <p:nvPicPr>
          <p:cNvPr id="223" name="Image 37" descr=""/>
          <p:cNvPicPr/>
          <p:nvPr/>
        </p:nvPicPr>
        <p:blipFill>
          <a:blip r:embed="rId6"/>
          <a:stretch/>
        </p:blipFill>
        <p:spPr>
          <a:xfrm>
            <a:off x="345240" y="1524240"/>
            <a:ext cx="3945960" cy="288108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00" dur="indefinite" restart="never" nodeType="tmRoot">
          <p:childTnLst>
            <p:seq>
              <p:cTn id="401" restart="whenNotActive" nodeType="interactiveSeq" fill="hold">
                <p:stCondLst>
                  <p:cond delay="0" evt="onClick">
                    <p:tgtEl>
                      <p:spTgt spid="208"/>
                    </p:tgtEl>
                  </p:cond>
                </p:stCondLst>
                <p:childTnLst>
                  <p:par>
                    <p:cTn id="402" fill="hold">
                      <p:stCondLst>
                        <p:cond delay="0" evt="onClick">
                          <p:tgtEl>
                            <p:spTgt spid="208"/>
                          </p:tgtEl>
                        </p:cond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06" dur="500"/>
                                        <p:tgtEl>
                                          <p:spTgt spid="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7" fill="hold">
                      <p:stCondLst>
                        <p:cond delay="0" evt="onClick">
                          <p:tgtEl>
                            <p:spTgt spid="208"/>
                          </p:tgtEl>
                        </p:cond>
                      </p:stCondLst>
                      <p:childTnLst>
                        <p:par>
                          <p:cTn id="408" fill="hold">
                            <p:stCondLst>
                              <p:cond delay="0"/>
                            </p:stCondLst>
                            <p:childTnLst>
                              <p:par>
                                <p:cTn id="409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411" restart="whenNotActive" nodeType="interactiveSeq" fill="hold">
                <p:stCondLst>
                  <p:cond delay="0" evt="onClick">
                    <p:tgtEl>
                      <p:spTgt spid="210"/>
                    </p:tgtEl>
                  </p:cond>
                </p:stCondLst>
                <p:childTnLst>
                  <p:par>
                    <p:cTn id="412" fill="hold">
                      <p:stCondLst>
                        <p:cond delay="0" evt="onClick">
                          <p:tgtEl>
                            <p:spTgt spid="210"/>
                          </p:tgtEl>
                        </p:cond>
                      </p:stCondLst>
                      <p:childTnLst>
                        <p:par>
                          <p:cTn id="413" fill="hold">
                            <p:stCondLst>
                              <p:cond delay="0"/>
                            </p:stCondLst>
                            <p:childTnLst>
                              <p:par>
                                <p:cTn id="41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0" evt="onClick">
                          <p:tgtEl>
                            <p:spTgt spid="210"/>
                          </p:tgtEl>
                        </p:cond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421" restart="whenNotActive" nodeType="interactiveSeq" fill="hold">
                <p:stCondLst>
                  <p:cond delay="0" evt="onClick">
                    <p:tgtEl>
                      <p:spTgt spid="211"/>
                    </p:tgtEl>
                  </p:cond>
                </p:stCondLst>
                <p:childTnLst>
                  <p:par>
                    <p:cTn id="422" fill="hold">
                      <p:stCondLst>
                        <p:cond delay="0" evt="onClick">
                          <p:tgtEl>
                            <p:spTgt spid="211"/>
                          </p:tgtEl>
                        </p:cond>
                      </p:stCondLst>
                      <p:childTnLst>
                        <p:par>
                          <p:cTn id="423" fill="hold">
                            <p:stCondLst>
                              <p:cond delay="0"/>
                            </p:stCondLst>
                            <p:childTnLst>
                              <p:par>
                                <p:cTn id="42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26" dur="500"/>
                                        <p:tgtEl>
                                          <p:spTgt spid="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0" evt="onClick">
                          <p:tgtEl>
                            <p:spTgt spid="211"/>
                          </p:tgtEl>
                        </p:cond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4" name="Espace réservé du contenu 19" descr="Une image contenant capture d’écran&#10;&#10;Description générée avec un niveau de confiance très élevé"/>
          <p:cNvPicPr/>
          <p:nvPr/>
        </p:nvPicPr>
        <p:blipFill>
          <a:blip r:embed="rId1"/>
          <a:stretch/>
        </p:blipFill>
        <p:spPr>
          <a:xfrm>
            <a:off x="4614120" y="1980720"/>
            <a:ext cx="4072320" cy="186264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5" name="ZoneTexte 8"/>
          <p:cNvSpPr/>
          <p:nvPr/>
        </p:nvSpPr>
        <p:spPr>
          <a:xfrm>
            <a:off x="755640" y="2349000"/>
            <a:ext cx="2232000" cy="338220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Analyse / conception</a:t>
            </a: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226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et la conception générale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7" name="ZoneTexte 3"/>
          <p:cNvSpPr/>
          <p:nvPr/>
        </p:nvSpPr>
        <p:spPr>
          <a:xfrm>
            <a:off x="971640" y="2709000"/>
            <a:ext cx="1536840" cy="91332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 définition des blocs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28" name="Espace réservé du contenu 2"/>
          <p:cNvSpPr/>
          <p:nvPr/>
        </p:nvSpPr>
        <p:spPr>
          <a:xfrm>
            <a:off x="427320" y="2824200"/>
            <a:ext cx="8229240" cy="452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9" name="ZoneTexte 5"/>
          <p:cNvSpPr/>
          <p:nvPr/>
        </p:nvSpPr>
        <p:spPr>
          <a:xfrm>
            <a:off x="971640" y="3782520"/>
            <a:ext cx="1536840" cy="91332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des blocs internes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30" name="ZoneTexte 6"/>
          <p:cNvSpPr/>
          <p:nvPr/>
        </p:nvSpPr>
        <p:spPr>
          <a:xfrm>
            <a:off x="971640" y="4805640"/>
            <a:ext cx="1536840" cy="63900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des exigences</a:t>
            </a:r>
            <a:endParaRPr b="0" lang="fr-FR" sz="1800" spc="-1" strike="noStrike">
              <a:latin typeface="Arial"/>
            </a:endParaRPr>
          </a:p>
        </p:txBody>
      </p:sp>
      <p:pic>
        <p:nvPicPr>
          <p:cNvPr id="231" name="Image 16" descr="Une image contenant capture d’écran, texte&#10;&#10;Description générée avec un niveau de confiance élevé"/>
          <p:cNvPicPr/>
          <p:nvPr/>
        </p:nvPicPr>
        <p:blipFill>
          <a:blip r:embed="rId2"/>
          <a:srcRect l="0" t="0" r="2039" b="5047"/>
          <a:stretch/>
        </p:blipFill>
        <p:spPr>
          <a:xfrm>
            <a:off x="4521600" y="4314600"/>
            <a:ext cx="3671640" cy="244224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32" name="Connecteur droit avec flèche 18"/>
          <p:cNvSpPr/>
          <p:nvPr/>
        </p:nvSpPr>
        <p:spPr>
          <a:xfrm>
            <a:off x="2508840" y="3170520"/>
            <a:ext cx="3934800" cy="12164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33" name="Connecteur droit avec flèche 20"/>
          <p:cNvSpPr/>
          <p:nvPr/>
        </p:nvSpPr>
        <p:spPr>
          <a:xfrm flipV="1">
            <a:off x="2508840" y="2823120"/>
            <a:ext cx="2032560" cy="345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34" name="Connecteur droit avec flèche 23"/>
          <p:cNvSpPr/>
          <p:nvPr/>
        </p:nvSpPr>
        <p:spPr>
          <a:xfrm>
            <a:off x="2508840" y="4214880"/>
            <a:ext cx="4799160" cy="1122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b05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35" name="Connecteur droit avec flèche 25"/>
          <p:cNvSpPr/>
          <p:nvPr/>
        </p:nvSpPr>
        <p:spPr>
          <a:xfrm flipV="1">
            <a:off x="2508840" y="2911320"/>
            <a:ext cx="2104920" cy="1331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00b05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sp>
        <p:nvSpPr>
          <p:cNvPr id="236" name="Connecteur droit avec flèche 31"/>
          <p:cNvSpPr/>
          <p:nvPr/>
        </p:nvSpPr>
        <p:spPr>
          <a:xfrm>
            <a:off x="2508840" y="5128920"/>
            <a:ext cx="2926800" cy="8521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c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pic>
        <p:nvPicPr>
          <p:cNvPr id="237" name="Image 30" descr=""/>
          <p:cNvPicPr/>
          <p:nvPr/>
        </p:nvPicPr>
        <p:blipFill>
          <a:blip r:embed="rId3"/>
          <a:stretch/>
        </p:blipFill>
        <p:spPr>
          <a:xfrm>
            <a:off x="344160" y="4377600"/>
            <a:ext cx="3831120" cy="229860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8" name="Image 32" descr=""/>
          <p:cNvPicPr/>
          <p:nvPr/>
        </p:nvPicPr>
        <p:blipFill>
          <a:blip r:embed="rId4"/>
          <a:stretch/>
        </p:blipFill>
        <p:spPr>
          <a:xfrm>
            <a:off x="223560" y="1184040"/>
            <a:ext cx="4072320" cy="223272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31" dur="indefinite" restart="never" nodeType="tmRoot">
          <p:childTnLst>
            <p:seq>
              <p:cTn id="432" restart="whenNotActive" nodeType="interactiveSeq" fill="hold">
                <p:stCondLst>
                  <p:cond delay="0" evt="onClick">
                    <p:tgtEl>
                      <p:spTgt spid="227"/>
                    </p:tgtEl>
                  </p:cond>
                </p:stCondLst>
                <p:childTnLst>
                  <p:par>
                    <p:cTn id="433" fill="hold">
                      <p:stCondLst>
                        <p:cond delay="0" evt="onClick">
                          <p:tgtEl>
                            <p:spTgt spid="227"/>
                          </p:tgtEl>
                        </p:cond>
                      </p:stCondLst>
                      <p:childTnLst>
                        <p:par>
                          <p:cTn id="434" fill="hold">
                            <p:stCondLst>
                              <p:cond delay="0"/>
                            </p:stCondLst>
                            <p:childTnLst>
                              <p:par>
                                <p:cTn id="43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37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0" evt="onClick">
                          <p:tgtEl>
                            <p:spTgt spid="227"/>
                          </p:tgtEl>
                        </p:cond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seq>
              <p:cTn id="442" restart="whenNotActive" nodeType="interactiveSeq" fill="hold">
                <p:stCondLst>
                  <p:cond delay="0" evt="onClick">
                    <p:tgtEl>
                      <p:spTgt spid="229"/>
                    </p:tgtEl>
                  </p:cond>
                </p:stCondLst>
                <p:childTnLst>
                  <p:par>
                    <p:cTn id="443" fill="hold">
                      <p:stCondLst>
                        <p:cond delay="0" evt="onClick">
                          <p:tgtEl>
                            <p:spTgt spid="229"/>
                          </p:tgtEl>
                        </p:cond>
                      </p:stCondLst>
                      <p:childTnLst>
                        <p:par>
                          <p:cTn id="444" fill="hold">
                            <p:stCondLst>
                              <p:cond delay="0"/>
                            </p:stCondLst>
                            <p:childTnLst>
                              <p:par>
                                <p:cTn id="445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47" dur="500"/>
                                        <p:tgtEl>
                                          <p:spTgt spid="2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8" fill="hold">
                      <p:stCondLst>
                        <p:cond delay="0" evt="onClick">
                          <p:tgtEl>
                            <p:spTgt spid="229"/>
                          </p:tgtEl>
                        </p:cond>
                      </p:stCondLst>
                      <p:childTnLst>
                        <p:par>
                          <p:cTn id="449" fill="hold">
                            <p:stCondLst>
                              <p:cond delay="0"/>
                            </p:stCondLst>
                            <p:childTnLst>
                              <p:par>
                                <p:cTn id="450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ZoneTexte 8"/>
          <p:cNvSpPr/>
          <p:nvPr/>
        </p:nvSpPr>
        <p:spPr>
          <a:xfrm>
            <a:off x="755640" y="2349000"/>
            <a:ext cx="2232000" cy="3382200"/>
          </a:xfrm>
          <a:prstGeom prst="rect">
            <a:avLst/>
          </a:prstGeom>
          <a:gradFill rotWithShape="0"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3040" rotWithShape="0">
              <a:srgbClr val="000000">
                <a:alpha val="35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1" lang="fr-FR" sz="1800" spc="-1" strike="noStrike">
                <a:solidFill>
                  <a:srgbClr val="ffffff"/>
                </a:solidFill>
                <a:latin typeface="Calibri"/>
              </a:rPr>
              <a:t>Algorithme</a:t>
            </a: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fr-FR" sz="1800" spc="-1" strike="noStrike">
              <a:latin typeface="Arial"/>
            </a:endParaRPr>
          </a:p>
        </p:txBody>
      </p:sp>
      <p:sp>
        <p:nvSpPr>
          <p:cNvPr id="240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et la programmation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1" name="ZoneTexte 3"/>
          <p:cNvSpPr/>
          <p:nvPr/>
        </p:nvSpPr>
        <p:spPr>
          <a:xfrm>
            <a:off x="1132200" y="2906640"/>
            <a:ext cx="1536840" cy="63900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d’activité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2" name="Espace réservé du contenu 2"/>
          <p:cNvSpPr/>
          <p:nvPr/>
        </p:nvSpPr>
        <p:spPr>
          <a:xfrm>
            <a:off x="427320" y="2824200"/>
            <a:ext cx="8229240" cy="452556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43" name="Connecteur droit avec flèche 18"/>
          <p:cNvSpPr/>
          <p:nvPr/>
        </p:nvSpPr>
        <p:spPr>
          <a:xfrm>
            <a:off x="2669760" y="3229920"/>
            <a:ext cx="3270240" cy="402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pic>
        <p:nvPicPr>
          <p:cNvPr id="244" name="Espace réservé du contenu 13" descr=""/>
          <p:cNvPicPr/>
          <p:nvPr/>
        </p:nvPicPr>
        <p:blipFill>
          <a:blip r:embed="rId1"/>
          <a:stretch/>
        </p:blipFill>
        <p:spPr>
          <a:xfrm>
            <a:off x="5940000" y="2794680"/>
            <a:ext cx="2123640" cy="223812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45" name="ZoneTexte 9"/>
          <p:cNvSpPr/>
          <p:nvPr/>
        </p:nvSpPr>
        <p:spPr>
          <a:xfrm>
            <a:off x="1132200" y="4637520"/>
            <a:ext cx="1536840" cy="63900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des exigences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6" name="ZoneTexte 10"/>
          <p:cNvSpPr/>
          <p:nvPr/>
        </p:nvSpPr>
        <p:spPr>
          <a:xfrm>
            <a:off x="1132200" y="3635640"/>
            <a:ext cx="1536840" cy="639000"/>
          </a:xfrm>
          <a:prstGeom prst="rect">
            <a:avLst/>
          </a:prstGeom>
          <a:gradFill rotWithShape="0">
            <a:gsLst>
              <a:gs pos="0">
                <a:srgbClr val="bfd4fe"/>
              </a:gs>
              <a:gs pos="100000">
                <a:srgbClr val="e5efff"/>
              </a:gs>
            </a:gsLst>
            <a:lin ang="16200000"/>
          </a:gradFill>
          <a:ln>
            <a:solidFill>
              <a:srgbClr val="4a7ebb"/>
            </a:solidFill>
            <a:round/>
          </a:ln>
          <a:effectLst>
            <a:outerShdw blurRad="39960" dir="5400000" dist="20160" rotWithShape="0">
              <a:srgbClr val="000000">
                <a:alpha val="38000"/>
              </a:srgbClr>
            </a:outerShdw>
          </a:effectLst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Diagramme d’états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247" name="Connecteur droit avec flèche 11"/>
          <p:cNvSpPr/>
          <p:nvPr/>
        </p:nvSpPr>
        <p:spPr>
          <a:xfrm flipV="1">
            <a:off x="2669760" y="3913560"/>
            <a:ext cx="3270240" cy="44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57150">
            <a:solidFill>
              <a:srgbClr val="ff0000"/>
            </a:solidFill>
            <a:round/>
            <a:tailEnd len="med" type="triangle" w="med"/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/>
        </p:style>
      </p:sp>
      <p:pic>
        <p:nvPicPr>
          <p:cNvPr id="248" name="Image 15" descr=""/>
          <p:cNvPicPr/>
          <p:nvPr/>
        </p:nvPicPr>
        <p:blipFill>
          <a:blip r:embed="rId2"/>
          <a:stretch/>
        </p:blipFill>
        <p:spPr>
          <a:xfrm>
            <a:off x="1285560" y="3819600"/>
            <a:ext cx="3521520" cy="25347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52" dur="indefinite" restart="never" nodeType="tmRoot">
          <p:childTnLst>
            <p:seq>
              <p:cTn id="453" restart="whenNotActive" nodeType="interactiveSeq" fill="hold">
                <p:stCondLst>
                  <p:cond delay="0" evt="onClick">
                    <p:tgtEl>
                      <p:spTgt spid="241"/>
                    </p:tgtEl>
                  </p:cond>
                </p:stCondLst>
                <p:childTnLst>
                  <p:par>
                    <p:cTn id="454" fill="hold">
                      <p:stCondLst>
                        <p:cond delay="0" evt="onClick">
                          <p:tgtEl>
                            <p:spTgt spid="241"/>
                          </p:tgtEl>
                        </p:cond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458" dur="5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9" fill="hold">
                      <p:stCondLst>
                        <p:cond delay="0" evt="onClick">
                          <p:tgtEl>
                            <p:spTgt spid="241"/>
                          </p:tgtEl>
                        </p:cond>
                      </p:stCondLst>
                      <p:childTnLst>
                        <p:par>
                          <p:cTn id="460" fill="hold">
                            <p:stCondLst>
                              <p:cond delay="0"/>
                            </p:stCondLst>
                            <p:childTnLst>
                              <p:par>
                                <p:cTn id="461" nodeType="click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0" name="Titre 1"/>
          <p:cNvSpPr/>
          <p:nvPr/>
        </p:nvSpPr>
        <p:spPr>
          <a:xfrm>
            <a:off x="887400" y="2120400"/>
            <a:ext cx="8229240" cy="114264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Exemples de SysML </a:t>
            </a:r>
            <a:endParaRPr b="0" lang="fr-FR" sz="4400" spc="-1" strike="noStrike">
              <a:latin typeface="Arial"/>
            </a:endParaRPr>
          </a:p>
        </p:txBody>
      </p:sp>
      <p:pic>
        <p:nvPicPr>
          <p:cNvPr id="251" name="Picture 2" descr="RÃ©sultat de recherche d'images pour &quot;prothÃ¨se de main&quot;"/>
          <p:cNvPicPr/>
          <p:nvPr/>
        </p:nvPicPr>
        <p:blipFill>
          <a:blip r:embed="rId1"/>
          <a:stretch/>
        </p:blipFill>
        <p:spPr>
          <a:xfrm>
            <a:off x="5037840" y="3311640"/>
            <a:ext cx="2939760" cy="1634760"/>
          </a:xfrm>
          <a:prstGeom prst="rect">
            <a:avLst/>
          </a:prstGeom>
          <a:ln w="0">
            <a:noFill/>
          </a:ln>
        </p:spPr>
      </p:pic>
      <p:pic>
        <p:nvPicPr>
          <p:cNvPr id="252" name="Picture 4" descr="RÃ©sultat de recherche d'images pour &quot;aspirateur autonome roomba&quot;"/>
          <p:cNvPicPr/>
          <p:nvPr/>
        </p:nvPicPr>
        <p:blipFill>
          <a:blip r:embed="rId2"/>
          <a:srcRect l="14902" t="55227" r="38299" b="0"/>
          <a:stretch/>
        </p:blipFill>
        <p:spPr>
          <a:xfrm>
            <a:off x="990360" y="3342240"/>
            <a:ext cx="2563560" cy="1634760"/>
          </a:xfrm>
          <a:prstGeom prst="rect">
            <a:avLst/>
          </a:prstGeom>
          <a:ln w="0">
            <a:noFill/>
          </a:ln>
        </p:spPr>
      </p:pic>
      <p:pic>
        <p:nvPicPr>
          <p:cNvPr id="253" name="Picture 6" descr="RÃ©sultat de recherche d'images pour &quot;voiture solaire modÃ¨le rÃ©duit&quot;"/>
          <p:cNvPicPr/>
          <p:nvPr/>
        </p:nvPicPr>
        <p:blipFill>
          <a:blip r:embed="rId3"/>
          <a:stretch/>
        </p:blipFill>
        <p:spPr>
          <a:xfrm>
            <a:off x="3348000" y="5196960"/>
            <a:ext cx="2232000" cy="1488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endParaRPr b="0" lang="fr-FR" sz="18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Titre 1"/>
          <p:cNvSpPr/>
          <p:nvPr/>
        </p:nvSpPr>
        <p:spPr>
          <a:xfrm>
            <a:off x="755640" y="256500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Avec les élèves</a:t>
            </a:r>
            <a:endParaRPr b="0" lang="fr-FR" sz="4400" spc="-1" strike="noStrike"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Modes privilégiés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7" name="ZoneTexte 3"/>
          <p:cNvSpPr/>
          <p:nvPr/>
        </p:nvSpPr>
        <p:spPr>
          <a:xfrm>
            <a:off x="2391120" y="3080160"/>
            <a:ext cx="100764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Lire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58" name="Image 4" descr=""/>
          <p:cNvPicPr/>
          <p:nvPr/>
        </p:nvPicPr>
        <p:blipFill>
          <a:blip r:embed="rId1"/>
          <a:stretch/>
        </p:blipFill>
        <p:spPr>
          <a:xfrm>
            <a:off x="3401280" y="2223720"/>
            <a:ext cx="4800600" cy="2458440"/>
          </a:xfrm>
          <a:prstGeom prst="rect">
            <a:avLst/>
          </a:prstGeom>
          <a:ln w="0">
            <a:noFill/>
          </a:ln>
        </p:spPr>
      </p:pic>
      <p:sp>
        <p:nvSpPr>
          <p:cNvPr id="259" name="ZoneTexte 5"/>
          <p:cNvSpPr/>
          <p:nvPr/>
        </p:nvSpPr>
        <p:spPr>
          <a:xfrm>
            <a:off x="1239120" y="5389200"/>
            <a:ext cx="230400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Compléter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60" name="Image 6" descr=""/>
          <p:cNvPicPr/>
          <p:nvPr/>
        </p:nvPicPr>
        <p:blipFill>
          <a:blip r:embed="rId2"/>
          <a:stretch/>
        </p:blipFill>
        <p:spPr>
          <a:xfrm>
            <a:off x="3534840" y="4655160"/>
            <a:ext cx="4533480" cy="211428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63" dur="indefinite" restart="never" nodeType="tmRoot">
          <p:childTnLst>
            <p:seq>
              <p:cTn id="464" dur="indefinite" nodeType="mainSeq">
                <p:childTnLst>
                  <p:par>
                    <p:cTn id="465" fill="hold">
                      <p:stCondLst>
                        <p:cond delay="indefinite"/>
                      </p:stCondLst>
                      <p:childTnLst>
                        <p:par>
                          <p:cTn id="466" fill="hold">
                            <p:stCondLst>
                              <p:cond delay="0"/>
                            </p:stCondLst>
                            <p:childTnLst>
                              <p:par>
                                <p:cTn id="467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9" fill="hold">
                      <p:stCondLst>
                        <p:cond delay="indefinite"/>
                      </p:stCondLst>
                      <p:childTnLst>
                        <p:par>
                          <p:cTn id="470" fill="hold">
                            <p:stCondLst>
                              <p:cond delay="0"/>
                            </p:stCondLst>
                            <p:childTnLst>
                              <p:par>
                                <p:cTn id="47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Mode possible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2" name="Espace réservé du contenu 2"/>
          <p:cNvSpPr txBox="1"/>
          <p:nvPr/>
        </p:nvSpPr>
        <p:spPr>
          <a:xfrm>
            <a:off x="1835640" y="1793880"/>
            <a:ext cx="5256360" cy="86364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>
              <a:lnSpc>
                <a:spcPct val="100000"/>
              </a:lnSpc>
              <a:spcBef>
                <a:spcPts val="641"/>
              </a:spcBef>
              <a:tabLst>
                <a:tab algn="l" pos="0"/>
              </a:tabLst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Ecriture </a:t>
            </a:r>
            <a:r>
              <a:rPr b="0" i="1" lang="fr-FR" sz="3200" spc="-1" strike="noStrike">
                <a:solidFill>
                  <a:srgbClr val="000000"/>
                </a:solidFill>
                <a:latin typeface="Calibri"/>
              </a:rPr>
              <a:t>À partir de rien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: rare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63" name="Picture 2" descr=""/>
          <p:cNvPicPr/>
          <p:nvPr/>
        </p:nvPicPr>
        <p:blipFill>
          <a:blip r:embed="rId1"/>
          <a:stretch/>
        </p:blipFill>
        <p:spPr>
          <a:xfrm>
            <a:off x="1275480" y="3898080"/>
            <a:ext cx="1897200" cy="1897200"/>
          </a:xfrm>
          <a:prstGeom prst="rect">
            <a:avLst/>
          </a:prstGeom>
          <a:ln w="0">
            <a:noFill/>
          </a:ln>
        </p:spPr>
      </p:pic>
      <p:pic>
        <p:nvPicPr>
          <p:cNvPr id="264" name="Picture 4" descr=""/>
          <p:cNvPicPr/>
          <p:nvPr/>
        </p:nvPicPr>
        <p:blipFill>
          <a:blip r:embed="rId2"/>
          <a:stretch/>
        </p:blipFill>
        <p:spPr>
          <a:xfrm>
            <a:off x="5356800" y="3708000"/>
            <a:ext cx="2276640" cy="2276640"/>
          </a:xfrm>
          <a:prstGeom prst="rect">
            <a:avLst/>
          </a:prstGeom>
          <a:ln w="0">
            <a:noFill/>
          </a:ln>
        </p:spPr>
      </p:pic>
      <p:sp>
        <p:nvSpPr>
          <p:cNvPr id="265" name="ZoneTexte 6"/>
          <p:cNvSpPr/>
          <p:nvPr/>
        </p:nvSpPr>
        <p:spPr>
          <a:xfrm>
            <a:off x="930600" y="5984640"/>
            <a:ext cx="26290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 algn="ctr"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Word</a:t>
            </a:r>
            <a:endParaRPr b="0" lang="fr-FR" sz="3600" spc="-1" strike="noStrike">
              <a:latin typeface="Arial"/>
            </a:endParaRPr>
          </a:p>
        </p:txBody>
      </p:sp>
      <p:sp>
        <p:nvSpPr>
          <p:cNvPr id="266" name="ZoneTexte 7"/>
          <p:cNvSpPr/>
          <p:nvPr/>
        </p:nvSpPr>
        <p:spPr>
          <a:xfrm>
            <a:off x="4786920" y="5998320"/>
            <a:ext cx="3529080" cy="639000"/>
          </a:xfrm>
          <a:prstGeom prst="rect">
            <a:avLst/>
          </a:pr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0" lang="fr-FR" sz="3600" spc="-1" strike="noStrike">
                <a:solidFill>
                  <a:srgbClr val="000000"/>
                </a:solidFill>
                <a:latin typeface="Calibri"/>
              </a:rPr>
              <a:t>Libre Office Draw</a:t>
            </a:r>
            <a:endParaRPr b="0" lang="fr-FR" sz="3600" spc="-1" strike="noStrike">
              <a:latin typeface="Arial"/>
            </a:endParaRPr>
          </a:p>
        </p:txBody>
      </p:sp>
      <p:pic>
        <p:nvPicPr>
          <p:cNvPr id="267" name="Image 4" descr="Une image contenant texte, tableau blanc&#10;&#10;Description générée automatiquement"/>
          <p:cNvPicPr/>
          <p:nvPr/>
        </p:nvPicPr>
        <p:blipFill>
          <a:blip r:embed="rId3"/>
          <a:srcRect l="0" t="0" r="0" b="12582"/>
          <a:stretch/>
        </p:blipFill>
        <p:spPr>
          <a:xfrm>
            <a:off x="3276000" y="2657880"/>
            <a:ext cx="1871280" cy="1321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75" dur="indefinite" restart="never" nodeType="tmRoot">
          <p:childTnLst>
            <p:seq>
              <p:cTn id="476" dur="indefinite" nodeType="mainSeq">
                <p:childTnLst>
                  <p:par>
                    <p:cTn id="477" fill="hold">
                      <p:stCondLst>
                        <p:cond delay="indefinite"/>
                      </p:stCondLst>
                      <p:childTnLst>
                        <p:par>
                          <p:cTn id="478" fill="hold">
                            <p:stCondLst>
                              <p:cond delay="0"/>
                            </p:stCondLst>
                            <p:childTnLst>
                              <p:par>
                                <p:cTn id="4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5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7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9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Des exemples avec les élèves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9" name="Espace réservé du contenu 5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0">
            <a:noFill/>
          </a:ln>
        </p:spPr>
        <p:txBody>
          <a:bodyPr>
            <a:noAutofit/>
          </a:bodyPr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- Mission Curiosity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– CDC casque Lumos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– Analyse Lumos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– Programmation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– Analyse portails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4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- App Inventor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 marL="343080" indent="-342720">
              <a:lnSpc>
                <a:spcPct val="100000"/>
              </a:lnSpc>
              <a:spcBef>
                <a:spcPts val="64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3</a:t>
            </a:r>
            <a:r>
              <a:rPr b="0" lang="fr-FR" sz="3200" spc="-1" strike="noStrike" baseline="30000">
                <a:solidFill>
                  <a:srgbClr val="000000"/>
                </a:solidFill>
                <a:latin typeface="Calibri"/>
              </a:rPr>
              <a:t>ème</a:t>
            </a:r>
            <a:r>
              <a:rPr b="0" lang="fr-FR" sz="3200" spc="-1" strike="noStrike">
                <a:solidFill>
                  <a:srgbClr val="000000"/>
                </a:solidFill>
                <a:latin typeface="Calibri"/>
              </a:rPr>
              <a:t> – serrure connectée</a:t>
            </a: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  <a:p>
            <a:pPr>
              <a:lnSpc>
                <a:spcPct val="100000"/>
              </a:lnSpc>
              <a:spcBef>
                <a:spcPts val="641"/>
              </a:spcBef>
            </a:pPr>
            <a:endParaRPr b="0" lang="fr-FR" sz="32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70" name="Image 9" descr=""/>
          <p:cNvPicPr/>
          <p:nvPr/>
        </p:nvPicPr>
        <p:blipFill>
          <a:blip r:embed="rId1"/>
          <a:stretch/>
        </p:blipFill>
        <p:spPr>
          <a:xfrm>
            <a:off x="5220000" y="1556640"/>
            <a:ext cx="3651840" cy="2455200"/>
          </a:xfrm>
          <a:prstGeom prst="rect">
            <a:avLst/>
          </a:prstGeom>
          <a:ln w="0">
            <a:noFill/>
          </a:ln>
        </p:spPr>
      </p:pic>
      <p:pic>
        <p:nvPicPr>
          <p:cNvPr id="271" name="Image 11" descr=""/>
          <p:cNvPicPr/>
          <p:nvPr/>
        </p:nvPicPr>
        <p:blipFill>
          <a:blip r:embed="rId2"/>
          <a:stretch/>
        </p:blipFill>
        <p:spPr>
          <a:xfrm>
            <a:off x="5508000" y="2349000"/>
            <a:ext cx="3559680" cy="2500200"/>
          </a:xfrm>
          <a:prstGeom prst="rect">
            <a:avLst/>
          </a:prstGeom>
          <a:ln w="0">
            <a:noFill/>
          </a:ln>
        </p:spPr>
      </p:pic>
      <p:pic>
        <p:nvPicPr>
          <p:cNvPr id="272" name="Image 13" descr=""/>
          <p:cNvPicPr/>
          <p:nvPr/>
        </p:nvPicPr>
        <p:blipFill>
          <a:blip r:embed="rId3"/>
          <a:stretch/>
        </p:blipFill>
        <p:spPr>
          <a:xfrm>
            <a:off x="4757040" y="3291120"/>
            <a:ext cx="4283640" cy="1486800"/>
          </a:xfrm>
          <a:prstGeom prst="rect">
            <a:avLst/>
          </a:prstGeom>
          <a:ln w="0">
            <a:noFill/>
          </a:ln>
        </p:spPr>
      </p:pic>
      <p:pic>
        <p:nvPicPr>
          <p:cNvPr id="273" name="Image 15" descr=""/>
          <p:cNvPicPr/>
          <p:nvPr/>
        </p:nvPicPr>
        <p:blipFill>
          <a:blip r:embed="rId4"/>
          <a:stretch/>
        </p:blipFill>
        <p:spPr>
          <a:xfrm>
            <a:off x="5541120" y="3499920"/>
            <a:ext cx="3287880" cy="2648880"/>
          </a:xfrm>
          <a:prstGeom prst="rect">
            <a:avLst/>
          </a:prstGeom>
          <a:ln w="0">
            <a:noFill/>
          </a:ln>
        </p:spPr>
      </p:pic>
      <p:pic>
        <p:nvPicPr>
          <p:cNvPr id="274" name="Image 17" descr=""/>
          <p:cNvPicPr/>
          <p:nvPr/>
        </p:nvPicPr>
        <p:blipFill>
          <a:blip r:embed="rId5"/>
          <a:stretch/>
        </p:blipFill>
        <p:spPr>
          <a:xfrm>
            <a:off x="5242680" y="2209680"/>
            <a:ext cx="3723120" cy="1898280"/>
          </a:xfrm>
          <a:prstGeom prst="rect">
            <a:avLst/>
          </a:prstGeom>
          <a:ln w="0">
            <a:noFill/>
          </a:ln>
        </p:spPr>
      </p:pic>
      <p:pic>
        <p:nvPicPr>
          <p:cNvPr id="275" name="Image 19" descr=""/>
          <p:cNvPicPr/>
          <p:nvPr/>
        </p:nvPicPr>
        <p:blipFill>
          <a:blip r:embed="rId6"/>
          <a:stretch/>
        </p:blipFill>
        <p:spPr>
          <a:xfrm>
            <a:off x="4831560" y="4222800"/>
            <a:ext cx="4134240" cy="2195640"/>
          </a:xfrm>
          <a:prstGeom prst="rect">
            <a:avLst/>
          </a:prstGeom>
          <a:ln w="0">
            <a:noFill/>
          </a:ln>
        </p:spPr>
      </p:pic>
      <p:pic>
        <p:nvPicPr>
          <p:cNvPr id="276" name="Image 21" descr=""/>
          <p:cNvPicPr/>
          <p:nvPr/>
        </p:nvPicPr>
        <p:blipFill>
          <a:blip r:embed="rId7"/>
          <a:stretch/>
        </p:blipFill>
        <p:spPr>
          <a:xfrm>
            <a:off x="6316560" y="2497680"/>
            <a:ext cx="2602440" cy="3499560"/>
          </a:xfrm>
          <a:prstGeom prst="rect">
            <a:avLst/>
          </a:prstGeom>
          <a:ln w="0">
            <a:noFill/>
          </a:ln>
        </p:spPr>
      </p:pic>
      <p:pic>
        <p:nvPicPr>
          <p:cNvPr id="277" name="Image 23" descr=""/>
          <p:cNvPicPr/>
          <p:nvPr/>
        </p:nvPicPr>
        <p:blipFill>
          <a:blip r:embed="rId8"/>
          <a:stretch/>
        </p:blipFill>
        <p:spPr>
          <a:xfrm>
            <a:off x="6012000" y="3368160"/>
            <a:ext cx="2369520" cy="23238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491" dur="indefinite" restart="never" nodeType="tmRoot">
          <p:childTnLst>
            <p:seq>
              <p:cTn id="492" dur="indefinite" nodeType="mainSeq">
                <p:childTnLst>
                  <p:par>
                    <p:cTn id="493" fill="hold">
                      <p:stCondLst>
                        <p:cond delay="indefinite"/>
                      </p:stCondLst>
                      <p:childTnLst>
                        <p:par>
                          <p:cTn id="494" fill="hold">
                            <p:stCondLst>
                              <p:cond delay="0"/>
                            </p:stCondLst>
                            <p:childTnLst>
                              <p:par>
                                <p:cTn id="49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0" fill="hold">
                      <p:stCondLst>
                        <p:cond delay="indefinite"/>
                      </p:stCondLst>
                      <p:childTnLst>
                        <p:par>
                          <p:cTn id="501" fill="hold">
                            <p:stCondLst>
                              <p:cond delay="0"/>
                            </p:stCondLst>
                            <p:childTnLst>
                              <p:par>
                                <p:cTn id="50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4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6" fill="hold">
                            <p:stCondLst>
                              <p:cond delay="0"/>
                            </p:stCondLst>
                            <p:childTnLst>
                              <p:par>
                                <p:cTn id="507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9" fill="hold">
                      <p:stCondLst>
                        <p:cond delay="indefinite"/>
                      </p:stCondLst>
                      <p:childTnLst>
                        <p:par>
                          <p:cTn id="510" fill="hold">
                            <p:stCondLst>
                              <p:cond delay="0"/>
                            </p:stCondLst>
                            <p:childTnLst>
                              <p:par>
                                <p:cTn id="51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3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5" fill="hold">
                            <p:stCondLst>
                              <p:cond delay="0"/>
                            </p:stCondLst>
                            <p:childTnLst>
                              <p:par>
                                <p:cTn id="516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2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4" fill="hold">
                            <p:stCondLst>
                              <p:cond delay="0"/>
                            </p:stCondLst>
                            <p:childTnLst>
                              <p:par>
                                <p:cTn id="52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7" fill="hold">
                      <p:stCondLst>
                        <p:cond delay="indefinite"/>
                      </p:stCondLst>
                      <p:childTnLst>
                        <p:par>
                          <p:cTn id="528" fill="hold">
                            <p:stCondLst>
                              <p:cond delay="0"/>
                            </p:stCondLst>
                            <p:childTnLst>
                              <p:par>
                                <p:cTn id="52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3" fill="hold">
                            <p:stCondLst>
                              <p:cond delay="0"/>
                            </p:stCondLst>
                            <p:childTnLst>
                              <p:par>
                                <p:cTn id="534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6" fill="hold">
                            <p:stCondLst>
                              <p:cond delay="0"/>
                            </p:stCondLst>
                            <p:childTnLst>
                              <p:par>
                                <p:cTn id="537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9" fill="hold">
                      <p:stCondLst>
                        <p:cond delay="indefinite"/>
                      </p:stCondLst>
                      <p:childTnLst>
                        <p:par>
                          <p:cTn id="540" fill="hold">
                            <p:stCondLst>
                              <p:cond delay="0"/>
                            </p:stCondLst>
                            <p:childTnLst>
                              <p:par>
                                <p:cTn id="541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3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5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7" fill="hold">
                            <p:stCondLst>
                              <p:cond delay="0"/>
                            </p:stCondLst>
                            <p:childTnLst>
                              <p:par>
                                <p:cTn id="548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0" fill="hold">
                      <p:stCondLst>
                        <p:cond delay="indefinite"/>
                      </p:stCondLst>
                      <p:childTnLst>
                        <p:par>
                          <p:cTn id="551" fill="hold">
                            <p:stCondLst>
                              <p:cond delay="0"/>
                            </p:stCondLst>
                            <p:childTnLst>
                              <p:par>
                                <p:cTn id="55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4" nodeType="withEffect" fill="hold" presetClass="exit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6" fill="hold">
                            <p:stCondLst>
                              <p:cond delay="0"/>
                            </p:stCondLst>
                            <p:childTnLst>
                              <p:par>
                                <p:cTn id="557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– facile à lire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66" name="Espace réservé du contenu 3" descr=""/>
          <p:cNvPicPr/>
          <p:nvPr/>
        </p:nvPicPr>
        <p:blipFill>
          <a:blip r:embed="rId1"/>
          <a:stretch/>
        </p:blipFill>
        <p:spPr>
          <a:xfrm>
            <a:off x="251640" y="1772640"/>
            <a:ext cx="6353640" cy="452556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7" name="Rectangle 4"/>
          <p:cNvSpPr/>
          <p:nvPr/>
        </p:nvSpPr>
        <p:spPr>
          <a:xfrm>
            <a:off x="4932000" y="5013000"/>
            <a:ext cx="3851640" cy="1461960"/>
          </a:xfrm>
          <a:prstGeom prst="rect">
            <a:avLst/>
          </a:prstGeom>
          <a:solidFill>
            <a:srgbClr val="ffffff"/>
          </a:solidFill>
          <a:ln>
            <a:solidFill>
              <a:srgbClr val="c0504d"/>
            </a:solidFill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</a:rPr>
              <a:t>Question 1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À  l’aide  du  diagramme  d’exigences  du  récipient  (document 1),  préciser  celle  des  contraintes  à respecter qui est liée au design ?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68" name="Rectangle : coins arrondis 5"/>
          <p:cNvSpPr/>
          <p:nvPr/>
        </p:nvSpPr>
        <p:spPr>
          <a:xfrm>
            <a:off x="457200" y="3645000"/>
            <a:ext cx="2458080" cy="1079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c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52" dur="indefinite" restart="never" nodeType="tmRoot">
          <p:childTnLst>
            <p:seq>
              <p:cTn id="53" dur="indefinite" nodeType="mainSeq">
                <p:childTnLst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– facile à lire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0" name="Espace réservé du contenu 3" descr=""/>
          <p:cNvPicPr/>
          <p:nvPr/>
        </p:nvPicPr>
        <p:blipFill>
          <a:blip r:embed="rId1"/>
          <a:stretch/>
        </p:blipFill>
        <p:spPr>
          <a:xfrm>
            <a:off x="34920" y="1989000"/>
            <a:ext cx="6087600" cy="4100400"/>
          </a:xfrm>
          <a:prstGeom prst="rect">
            <a:avLst/>
          </a:prstGeom>
          <a:ln w="88900">
            <a:noFill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1" name="Image 2" descr=""/>
          <p:cNvPicPr/>
          <p:nvPr/>
        </p:nvPicPr>
        <p:blipFill>
          <a:blip r:embed="rId2"/>
          <a:stretch/>
        </p:blipFill>
        <p:spPr>
          <a:xfrm>
            <a:off x="5346720" y="2781000"/>
            <a:ext cx="3781440" cy="3024000"/>
          </a:xfrm>
          <a:prstGeom prst="rect">
            <a:avLst/>
          </a:prstGeom>
          <a:ln w="0">
            <a:noFill/>
          </a:ln>
        </p:spPr>
      </p:pic>
      <p:pic>
        <p:nvPicPr>
          <p:cNvPr id="72" name="Image 6" descr=""/>
          <p:cNvPicPr/>
          <p:nvPr/>
        </p:nvPicPr>
        <p:blipFill>
          <a:blip r:embed="rId3"/>
          <a:stretch/>
        </p:blipFill>
        <p:spPr>
          <a:xfrm>
            <a:off x="5292000" y="2767320"/>
            <a:ext cx="3852360" cy="302400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– facile à lire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4" name="Espace réservé du contenu 3" descr=""/>
          <p:cNvPicPr/>
          <p:nvPr/>
        </p:nvPicPr>
        <p:blipFill>
          <a:blip r:embed="rId1"/>
          <a:stretch/>
        </p:blipFill>
        <p:spPr>
          <a:xfrm>
            <a:off x="107640" y="2133000"/>
            <a:ext cx="6353640" cy="291348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75" name="Image 2" descr=""/>
          <p:cNvPicPr/>
          <p:nvPr/>
        </p:nvPicPr>
        <p:blipFill>
          <a:blip r:embed="rId2"/>
          <a:stretch/>
        </p:blipFill>
        <p:spPr>
          <a:xfrm>
            <a:off x="3724920" y="4669560"/>
            <a:ext cx="5393160" cy="2174040"/>
          </a:xfrm>
          <a:prstGeom prst="rect">
            <a:avLst/>
          </a:prstGeom>
          <a:ln w="0">
            <a:noFill/>
          </a:ln>
        </p:spPr>
      </p:pic>
      <p:pic>
        <p:nvPicPr>
          <p:cNvPr id="76" name="Image 6" descr=""/>
          <p:cNvPicPr/>
          <p:nvPr/>
        </p:nvPicPr>
        <p:blipFill>
          <a:blip r:embed="rId3"/>
          <a:stretch/>
        </p:blipFill>
        <p:spPr>
          <a:xfrm>
            <a:off x="3757680" y="4721760"/>
            <a:ext cx="5333040" cy="210024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81" dur="indefinite" restart="never" nodeType="tmRoot">
          <p:childTnLst>
            <p:seq>
              <p:cTn id="82" dur="indefinite" nodeType="mainSeq"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9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– facile à lire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78" name="Espace réservé du contenu 3" descr=""/>
          <p:cNvPicPr/>
          <p:nvPr/>
        </p:nvPicPr>
        <p:blipFill>
          <a:blip r:embed="rId1"/>
          <a:stretch/>
        </p:blipFill>
        <p:spPr>
          <a:xfrm>
            <a:off x="107640" y="1628640"/>
            <a:ext cx="7092360" cy="4481280"/>
          </a:xfrm>
          <a:prstGeom prst="rect">
            <a:avLst/>
          </a:prstGeom>
          <a:ln cap="sq" w="88900">
            <a:solidFill>
              <a:srgbClr val="ffffff"/>
            </a:solidFill>
            <a:miter/>
          </a:ln>
          <a:effectLst>
            <a:outerShdw algn="tl" blurRad="55080" dir="5400000" dist="18000" rotWithShape="0">
              <a:srgbClr val="000000">
                <a:alpha val="40000"/>
              </a:srgbClr>
            </a:outerShdw>
          </a:effectLst>
          <a:scene3d>
            <a:camera prst="orthographicFront"/>
            <a:lightRig dir="t" rig="twoP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79" name="Rectangle 5"/>
          <p:cNvSpPr/>
          <p:nvPr/>
        </p:nvSpPr>
        <p:spPr>
          <a:xfrm>
            <a:off x="2771640" y="5517360"/>
            <a:ext cx="6155640" cy="1187640"/>
          </a:xfrm>
          <a:prstGeom prst="rect">
            <a:avLst/>
          </a:prstGeom>
          <a:solidFill>
            <a:srgbClr val="ffffff"/>
          </a:solidFill>
          <a:ln>
            <a:solidFill>
              <a:srgbClr val="c0504d"/>
            </a:solidFill>
            <a:rou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/>
        </p:style>
        <p:txBody>
          <a:bodyPr lIns="90000" rIns="90000" tIns="45000" bIns="45000">
            <a:spAutoFit/>
          </a:bodyPr>
          <a:p>
            <a:pPr>
              <a:lnSpc>
                <a:spcPct val="100000"/>
              </a:lnSpc>
            </a:pPr>
            <a:r>
              <a:rPr b="1" lang="fr-FR" sz="1800" spc="-1" strike="noStrike">
                <a:solidFill>
                  <a:srgbClr val="000000"/>
                </a:solidFill>
                <a:latin typeface="Calibri"/>
              </a:rPr>
              <a:t>Question 4 (8 points)</a:t>
            </a:r>
            <a:endParaRPr b="0" lang="fr-FR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fr-FR" sz="1800" spc="-1" strike="noStrike">
                <a:solidFill>
                  <a:srgbClr val="000000"/>
                </a:solidFill>
                <a:latin typeface="Calibri"/>
              </a:rPr>
              <a:t>À  l’aide  document  5,  nommer  les  capteurs  mis  en  œuvre  dans  le  pilote  perfectionné  et  qui permettent au calculateur de prendre en compte les phénomènes météorologiques.</a:t>
            </a:r>
            <a:endParaRPr b="0" lang="fr-FR" sz="1800" spc="-1" strike="noStrike">
              <a:latin typeface="Arial"/>
            </a:endParaRPr>
          </a:p>
        </p:txBody>
      </p:sp>
      <p:sp>
        <p:nvSpPr>
          <p:cNvPr id="80" name="Rectangle : coins arrondis 7"/>
          <p:cNvSpPr/>
          <p:nvPr/>
        </p:nvSpPr>
        <p:spPr>
          <a:xfrm>
            <a:off x="1944000" y="4509000"/>
            <a:ext cx="1547640" cy="64764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c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81" name="Rectangle : coins arrondis 8"/>
          <p:cNvSpPr/>
          <p:nvPr/>
        </p:nvSpPr>
        <p:spPr>
          <a:xfrm>
            <a:off x="3906000" y="4252680"/>
            <a:ext cx="1169640" cy="786960"/>
          </a:xfrm>
          <a:prstGeom prst="roundRect">
            <a:avLst>
              <a:gd name="adj" fmla="val 16667"/>
            </a:avLst>
          </a:prstGeom>
          <a:noFill/>
          <a:ln w="38100">
            <a:solidFill>
              <a:srgbClr val="c00000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96" dur="indefinite" restart="never" nodeType="tmRoot">
          <p:childTnLst>
            <p:seq>
              <p:cTn id="97" dur="indefinite" nodeType="mainSeq"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0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500"/>
                            </p:stCondLst>
                            <p:childTnLst>
                              <p:par>
                                <p:cTn id="112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 – facile à lire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83" name="Image 9" descr=""/>
          <p:cNvPicPr/>
          <p:nvPr/>
        </p:nvPicPr>
        <p:blipFill>
          <a:blip r:embed="rId1"/>
          <a:stretch/>
        </p:blipFill>
        <p:spPr>
          <a:xfrm>
            <a:off x="355320" y="1622160"/>
            <a:ext cx="5848920" cy="3750840"/>
          </a:xfrm>
          <a:prstGeom prst="rect">
            <a:avLst/>
          </a:prstGeom>
          <a:ln w="0">
            <a:noFill/>
          </a:ln>
        </p:spPr>
      </p:pic>
      <p:pic>
        <p:nvPicPr>
          <p:cNvPr id="84" name="Image 10" descr=""/>
          <p:cNvPicPr/>
          <p:nvPr/>
        </p:nvPicPr>
        <p:blipFill>
          <a:blip r:embed="rId2"/>
          <a:stretch/>
        </p:blipFill>
        <p:spPr>
          <a:xfrm>
            <a:off x="355320" y="1772640"/>
            <a:ext cx="5848920" cy="3580920"/>
          </a:xfrm>
          <a:prstGeom prst="rect">
            <a:avLst/>
          </a:prstGeom>
          <a:ln w="0">
            <a:noFill/>
          </a:ln>
        </p:spPr>
      </p:pic>
      <p:pic>
        <p:nvPicPr>
          <p:cNvPr id="85" name="Image 11" descr=""/>
          <p:cNvPicPr/>
          <p:nvPr/>
        </p:nvPicPr>
        <p:blipFill>
          <a:blip r:embed="rId3"/>
          <a:stretch/>
        </p:blipFill>
        <p:spPr>
          <a:xfrm>
            <a:off x="2988000" y="2709000"/>
            <a:ext cx="6057720" cy="3750840"/>
          </a:xfrm>
          <a:prstGeom prst="rect">
            <a:avLst/>
          </a:prstGeom>
          <a:ln w="0">
            <a:noFill/>
          </a:ln>
        </p:spPr>
      </p:pic>
      <p:pic>
        <p:nvPicPr>
          <p:cNvPr id="86" name="Image 13" descr=""/>
          <p:cNvPicPr/>
          <p:nvPr/>
        </p:nvPicPr>
        <p:blipFill>
          <a:blip r:embed="rId4"/>
          <a:stretch/>
        </p:blipFill>
        <p:spPr>
          <a:xfrm>
            <a:off x="3737160" y="2859840"/>
            <a:ext cx="5239080" cy="3607560"/>
          </a:xfrm>
          <a:prstGeom prst="rect">
            <a:avLst/>
          </a:prstGeom>
          <a:ln w="0">
            <a:noFill/>
          </a:ln>
        </p:spPr>
      </p:pic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15" dur="indefinite" restart="never" nodeType="tmRoot">
          <p:childTnLst>
            <p:seq>
              <p:cTn id="116" dur="indefinite" nodeType="mainSeq"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25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itre 1"/>
          <p:cNvSpPr txBox="1"/>
          <p:nvPr/>
        </p:nvSpPr>
        <p:spPr>
          <a:xfrm>
            <a:off x="467640" y="1858680"/>
            <a:ext cx="8229240" cy="279396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SysML, un (bon) outil</a:t>
            </a:r>
            <a:br/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de l’Ingénierie Système (IS)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Titr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solidFill>
            <a:srgbClr val="ffffff">
              <a:alpha val="67000"/>
            </a:srgbClr>
          </a:solidFill>
          <a:ln w="0">
            <a:noFill/>
          </a:ln>
        </p:spPr>
        <p:txBody>
          <a:bodyPr anchor="ctr">
            <a:normAutofit/>
          </a:bodyPr>
          <a:p>
            <a:pPr algn="ctr">
              <a:lnSpc>
                <a:spcPct val="100000"/>
              </a:lnSpc>
            </a:pPr>
            <a:r>
              <a:rPr b="0" lang="fr-FR" sz="4400" spc="-1" strike="noStrike">
                <a:solidFill>
                  <a:srgbClr val="000000"/>
                </a:solidFill>
                <a:latin typeface="Calibri"/>
              </a:rPr>
              <a:t>Qu’est-ce qu’un système ?</a:t>
            </a:r>
            <a:endParaRPr b="0" lang="fr-FR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9" name="Espace réservé du contenu 4"/>
          <p:cNvSpPr txBox="1"/>
          <p:nvPr/>
        </p:nvSpPr>
        <p:spPr>
          <a:xfrm>
            <a:off x="323640" y="2493000"/>
            <a:ext cx="3602160" cy="3632760"/>
          </a:xfrm>
          <a:prstGeom prst="rect">
            <a:avLst/>
          </a:prstGeom>
          <a:noFill/>
          <a:ln w="0">
            <a:noFill/>
          </a:ln>
        </p:spPr>
        <p:txBody>
          <a:bodyPr>
            <a:normAutofit/>
          </a:bodyPr>
          <a:p>
            <a:pPr marL="343080" indent="-342720">
              <a:lnSpc>
                <a:spcPct val="100000"/>
              </a:lnSpc>
              <a:spcBef>
                <a:spcPts val="561"/>
              </a:spcBef>
              <a:buClr>
                <a:srgbClr val="000000"/>
              </a:buClr>
              <a:buFont typeface="Arial"/>
              <a:buChar char="•"/>
            </a:pPr>
            <a:r>
              <a:rPr b="0" lang="fr-FR" sz="2800" spc="-1" strike="noStrike">
                <a:solidFill>
                  <a:srgbClr val="000000"/>
                </a:solidFill>
                <a:latin typeface="Calibri"/>
              </a:rPr>
              <a:t>Un système technique est :</a:t>
            </a:r>
            <a:endParaRPr b="0" lang="fr-FR" sz="28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un ensemble d’éléments 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rendant un service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  <a:p>
            <a:pPr lvl="1" marL="743040" indent="-285480">
              <a:lnSpc>
                <a:spcPct val="100000"/>
              </a:lnSpc>
              <a:spcBef>
                <a:spcPts val="479"/>
              </a:spcBef>
              <a:buClr>
                <a:srgbClr val="000000"/>
              </a:buClr>
              <a:buFont typeface="Arial"/>
              <a:buChar char="–"/>
            </a:pPr>
            <a:r>
              <a:rPr b="0" lang="fr-FR" sz="2400" spc="-1" strike="noStrike">
                <a:solidFill>
                  <a:srgbClr val="000000"/>
                </a:solidFill>
                <a:latin typeface="Calibri"/>
              </a:rPr>
              <a:t>dans un contexte donné</a:t>
            </a:r>
            <a:endParaRPr b="0" lang="fr-FR" sz="2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0" name="Rectangle à coins arrondis 3"/>
          <p:cNvSpPr/>
          <p:nvPr/>
        </p:nvSpPr>
        <p:spPr>
          <a:xfrm>
            <a:off x="3926160" y="3753360"/>
            <a:ext cx="2907720" cy="1187640"/>
          </a:xfrm>
          <a:prstGeom prst="roundRect">
            <a:avLst>
              <a:gd name="adj" fmla="val 16667"/>
            </a:avLst>
          </a:prstGeom>
          <a:noFill/>
          <a:ln>
            <a:solidFill>
              <a:srgbClr val="3a5f8b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>
            <a:noAutofit/>
          </a:bodyPr>
          <a:p>
            <a:pPr algn="ctr">
              <a:lnSpc>
                <a:spcPct val="100000"/>
              </a:lnSpc>
            </a:pPr>
            <a:r>
              <a:rPr b="0" lang="fr-FR" sz="2400" spc="-1" strike="noStrike">
                <a:solidFill>
                  <a:srgbClr val="17375e"/>
                </a:solidFill>
                <a:latin typeface="Calibri"/>
              </a:rPr>
              <a:t>Système technique</a:t>
            </a:r>
            <a:endParaRPr b="0" lang="fr-FR" sz="2400" spc="-1" strike="noStrike">
              <a:latin typeface="Arial"/>
            </a:endParaRPr>
          </a:p>
        </p:txBody>
      </p:sp>
      <p:grpSp>
        <p:nvGrpSpPr>
          <p:cNvPr id="91" name="Groupe 2"/>
          <p:cNvGrpSpPr/>
          <p:nvPr/>
        </p:nvGrpSpPr>
        <p:grpSpPr>
          <a:xfrm>
            <a:off x="5241600" y="1868400"/>
            <a:ext cx="1922040" cy="3844080"/>
            <a:chOff x="5241600" y="1868400"/>
            <a:chExt cx="1922040" cy="3844080"/>
          </a:xfrm>
        </p:grpSpPr>
        <p:sp>
          <p:nvSpPr>
            <p:cNvPr id="92" name="Flèche vers le bas 15"/>
            <p:cNvSpPr/>
            <p:nvPr/>
          </p:nvSpPr>
          <p:spPr>
            <a:xfrm>
              <a:off x="5609880" y="2975400"/>
              <a:ext cx="359640" cy="771480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rgbClr val="9c2f2c"/>
                </a:gs>
                <a:gs pos="100000">
                  <a:srgbClr val="cb3d39"/>
                </a:gs>
              </a:gsLst>
              <a:lin ang="16200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/>
          </p:style>
        </p:sp>
        <p:sp>
          <p:nvSpPr>
            <p:cNvPr id="93" name="Espace réservé du contenu 2"/>
            <p:cNvSpPr/>
            <p:nvPr/>
          </p:nvSpPr>
          <p:spPr>
            <a:xfrm>
              <a:off x="6012000" y="2929320"/>
              <a:ext cx="1151640" cy="64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6000" rIns="36000" anchor="ctr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</a:rPr>
                <a:t>Service</a:t>
              </a: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</a:rPr>
                <a:t>à rendre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94" name="Flèche vers le bas 17"/>
            <p:cNvSpPr/>
            <p:nvPr/>
          </p:nvSpPr>
          <p:spPr>
            <a:xfrm>
              <a:off x="5609880" y="4941000"/>
              <a:ext cx="359640" cy="771480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rgbClr val="9c2f2c"/>
                </a:gs>
                <a:gs pos="100000">
                  <a:srgbClr val="cb3d39"/>
                </a:gs>
              </a:gsLst>
              <a:lin ang="16200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/>
          </p:style>
        </p:sp>
        <p:sp>
          <p:nvSpPr>
            <p:cNvPr id="95" name="Espace réservé du contenu 2"/>
            <p:cNvSpPr/>
            <p:nvPr/>
          </p:nvSpPr>
          <p:spPr>
            <a:xfrm>
              <a:off x="6012000" y="4953240"/>
              <a:ext cx="1151640" cy="64080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6000" rIns="36000" anchor="ctr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</a:rPr>
                <a:t>Service</a:t>
              </a:r>
              <a:endParaRPr b="0" lang="fr-FR" sz="1800" spc="-1" strike="noStrike">
                <a:latin typeface="Arial"/>
              </a:endParaRPr>
            </a:p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</a:rPr>
                <a:t>rendu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96" name="Ellipse 21"/>
            <p:cNvSpPr/>
            <p:nvPr/>
          </p:nvSpPr>
          <p:spPr>
            <a:xfrm>
              <a:off x="5241600" y="1868400"/>
              <a:ext cx="1096200" cy="1096200"/>
            </a:xfrm>
            <a:prstGeom prst="ellipse">
              <a:avLst/>
            </a:prstGeom>
            <a:gradFill rotWithShape="0">
              <a:gsLst>
                <a:gs pos="0">
                  <a:srgbClr val="9c2f2c"/>
                </a:gs>
                <a:gs pos="100000">
                  <a:srgbClr val="cb3d39"/>
                </a:gs>
              </a:gsLst>
              <a:lin ang="16200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ffffff"/>
                  </a:solidFill>
                  <a:latin typeface="Calibri"/>
                </a:rPr>
                <a:t>Besoins:</a:t>
              </a:r>
              <a:endParaRPr b="0" lang="fr-FR" sz="1800" spc="-1" strike="noStrike">
                <a:latin typeface="Arial"/>
              </a:endParaRPr>
            </a:p>
            <a:p>
              <a:pPr algn="ctr"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ffffff"/>
                  </a:solidFill>
                  <a:latin typeface="Calibri"/>
                </a:rPr>
                <a:t>usages</a:t>
              </a:r>
              <a:endParaRPr b="0" lang="fr-FR" sz="1800" spc="-1" strike="noStrike">
                <a:latin typeface="Arial"/>
              </a:endParaRPr>
            </a:p>
          </p:txBody>
        </p:sp>
      </p:grpSp>
      <p:grpSp>
        <p:nvGrpSpPr>
          <p:cNvPr id="97" name="Groupe 41"/>
          <p:cNvGrpSpPr/>
          <p:nvPr/>
        </p:nvGrpSpPr>
        <p:grpSpPr>
          <a:xfrm>
            <a:off x="3926160" y="1989000"/>
            <a:ext cx="1251360" cy="1734840"/>
            <a:chOff x="3926160" y="1989000"/>
            <a:chExt cx="1251360" cy="1734840"/>
          </a:xfrm>
        </p:grpSpPr>
        <p:pic>
          <p:nvPicPr>
            <p:cNvPr id="98" name="Picture 2" descr=""/>
            <p:cNvPicPr/>
            <p:nvPr/>
          </p:nvPicPr>
          <p:blipFill>
            <a:blip r:embed="rId1"/>
            <a:stretch/>
          </p:blipFill>
          <p:spPr>
            <a:xfrm>
              <a:off x="3926160" y="1989000"/>
              <a:ext cx="1251360" cy="886320"/>
            </a:xfrm>
            <a:prstGeom prst="rect">
              <a:avLst/>
            </a:prstGeom>
            <a:ln w="0">
              <a:noFill/>
            </a:ln>
          </p:spPr>
        </p:pic>
        <p:sp>
          <p:nvSpPr>
            <p:cNvPr id="99" name="Double flèche verticale 21"/>
            <p:cNvSpPr/>
            <p:nvPr/>
          </p:nvSpPr>
          <p:spPr>
            <a:xfrm>
              <a:off x="4431240" y="2853000"/>
              <a:ext cx="341640" cy="870840"/>
            </a:xfrm>
            <a:prstGeom prst="up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rgbClr val="5e437f"/>
                </a:gs>
                <a:gs pos="100000">
                  <a:srgbClr val="7b57a5"/>
                </a:gs>
              </a:gsLst>
              <a:lin ang="16200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/>
          </p:style>
        </p:sp>
      </p:grpSp>
      <p:grpSp>
        <p:nvGrpSpPr>
          <p:cNvPr id="100" name="Groupe 40"/>
          <p:cNvGrpSpPr/>
          <p:nvPr/>
        </p:nvGrpSpPr>
        <p:grpSpPr>
          <a:xfrm>
            <a:off x="6619320" y="1729080"/>
            <a:ext cx="1984680" cy="2203200"/>
            <a:chOff x="6619320" y="1729080"/>
            <a:chExt cx="1984680" cy="2203200"/>
          </a:xfrm>
        </p:grpSpPr>
        <p:sp>
          <p:nvSpPr>
            <p:cNvPr id="101" name="Ellipse 22"/>
            <p:cNvSpPr/>
            <p:nvPr/>
          </p:nvSpPr>
          <p:spPr>
            <a:xfrm>
              <a:off x="7020360" y="1729080"/>
              <a:ext cx="1583640" cy="1583640"/>
            </a:xfrm>
            <a:prstGeom prst="ellipse">
              <a:avLst/>
            </a:prstGeom>
            <a:gradFill rotWithShape="0">
              <a:gsLst>
                <a:gs pos="0">
                  <a:srgbClr val="2e5f99"/>
                </a:gs>
                <a:gs pos="100000">
                  <a:srgbClr val="3c7ac7"/>
                </a:gs>
              </a:gsLst>
              <a:lin ang="16200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/>
          </p:style>
          <p:txBody>
            <a:bodyPr lIns="0" rIns="0" tIns="0" bIns="0" anchor="ctr">
              <a:noAutofit/>
            </a:bodyPr>
            <a:p>
              <a:pPr algn="ctr"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ffffff"/>
                  </a:solidFill>
                  <a:latin typeface="Calibri"/>
                </a:rPr>
                <a:t>Contexte</a:t>
              </a:r>
              <a:endParaRPr b="0" lang="fr-FR" sz="1800" spc="-1" strike="noStrike">
                <a:latin typeface="Arial"/>
              </a:endParaRPr>
            </a:p>
            <a:p>
              <a:pPr algn="ctr">
                <a:lnSpc>
                  <a:spcPct val="100000"/>
                </a:lnSpc>
              </a:pPr>
              <a:r>
                <a:rPr b="0" lang="fr-FR" sz="1800" spc="-1" strike="noStrike">
                  <a:solidFill>
                    <a:srgbClr val="ffffff"/>
                  </a:solidFill>
                  <a:latin typeface="Calibri"/>
                </a:rPr>
                <a:t>D’utilisation</a:t>
              </a:r>
              <a:endParaRPr b="0" lang="fr-FR" sz="1800" spc="-1" strike="noStrike">
                <a:latin typeface="Arial"/>
              </a:endParaRPr>
            </a:p>
          </p:txBody>
        </p:sp>
        <p:sp>
          <p:nvSpPr>
            <p:cNvPr id="102" name="Flèche vers le bas 26"/>
            <p:cNvSpPr/>
            <p:nvPr/>
          </p:nvSpPr>
          <p:spPr>
            <a:xfrm rot="2302200">
              <a:off x="6819480" y="3132360"/>
              <a:ext cx="359640" cy="771480"/>
            </a:xfrm>
            <a:prstGeom prst="downArrow">
              <a:avLst>
                <a:gd name="adj1" fmla="val 50000"/>
                <a:gd name="adj2" fmla="val 50000"/>
              </a:avLst>
            </a:prstGeom>
            <a:gradFill rotWithShape="0">
              <a:gsLst>
                <a:gs pos="0">
                  <a:srgbClr val="2e5f99"/>
                </a:gs>
                <a:gs pos="100000">
                  <a:srgbClr val="3c7ac7"/>
                </a:gs>
              </a:gsLst>
              <a:lin ang="18498000"/>
            </a:gradFill>
            <a:ln w="0">
              <a:noFill/>
            </a:ln>
            <a:effectLst>
              <a:outerShdw blurRad="39960" dir="5400000" dist="23040" rotWithShape="0">
                <a:srgbClr val="000000">
                  <a:alpha val="35000"/>
                </a:srgbClr>
              </a:outerShdw>
            </a:effectLst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/>
          </p:style>
        </p:sp>
        <p:sp>
          <p:nvSpPr>
            <p:cNvPr id="103" name="Espace réservé du contenu 2"/>
            <p:cNvSpPr/>
            <p:nvPr/>
          </p:nvSpPr>
          <p:spPr>
            <a:xfrm>
              <a:off x="7164360" y="3420720"/>
              <a:ext cx="1151640" cy="366480"/>
            </a:xfrm>
            <a:prstGeom prst="rect">
              <a:avLst/>
            </a:prstGeom>
            <a:noFill/>
            <a:ln w="0">
              <a:noFill/>
            </a:ln>
          </p:spPr>
          <p:style>
            <a:lnRef idx="0"/>
            <a:fillRef idx="0"/>
            <a:effectRef idx="0"/>
            <a:fontRef idx="minor"/>
          </p:style>
          <p:txBody>
            <a:bodyPr lIns="36000" rIns="36000" anchor="ctr">
              <a:spAutoFit/>
            </a:bodyPr>
            <a:p>
              <a:pPr>
                <a:lnSpc>
                  <a:spcPct val="100000"/>
                </a:lnSpc>
                <a:tabLst>
                  <a:tab algn="l" pos="0"/>
                </a:tabLst>
              </a:pPr>
              <a:r>
                <a:rPr b="0" lang="fr-FR" sz="1800" spc="-1" strike="noStrike">
                  <a:solidFill>
                    <a:srgbClr val="000000"/>
                  </a:solidFill>
                  <a:latin typeface="Calibri"/>
                </a:rPr>
                <a:t>contraintes</a:t>
              </a:r>
              <a:endParaRPr b="0" lang="fr-FR" sz="1800" spc="-1" strike="noStrike">
                <a:latin typeface="Arial"/>
              </a:endParaRPr>
            </a:p>
          </p:txBody>
        </p:sp>
      </p:grpSp>
    </p:spTree>
  </p:cSld>
  <mc:AlternateContent>
    <mc:Choice Requires="p14">
      <p:transition spd="slow" p14:dur="2000"/>
    </mc:Choice>
    <mc:Fallback>
      <p:transition spd="slow"/>
    </mc:Fallback>
  </mc:AlternateContent>
  <p:timing>
    <p:tnLst>
      <p:par>
        <p:cTn id="134" dur="indefinite" restart="never" nodeType="tmRoot">
          <p:childTnLst>
            <p:seq>
              <p:cTn id="135" dur="indefinite" nodeType="mainSeq">
                <p:childTnLst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afterEffect" fill="hold" presetClass="entr" presetID="1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nodeType="click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after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customXml/_rels/item1.xml.rels><?xml version="1.0" encoding="UTF-8"?>
<Relationships xmlns="http://schemas.openxmlformats.org/package/2006/relationships"><Relationship Id="rId1" Type="http://schemas.openxmlformats.org/officeDocument/2006/relationships/customXmlProps" Target="itemProps1.xml"/>
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C9F9D139-4AC1-4D29-8F9B-4EF10FFDD48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34548</TotalTime>
  <Application>LibreOffice/7.1.5.2$Windows_X86_64 LibreOffice_project/85f04e9f809797b8199d13c421bd8a2b025d52b5</Application>
  <AppVersion>15.0000</AppVersion>
  <Words>653</Words>
  <Paragraphs>171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2018-09-13T13:57:50Z</dcterms:created>
  <dc:creator>Fabrice Cizeron</dc:creator>
  <dc:description/>
  <dc:language>fr-FR</dc:language>
  <cp:lastModifiedBy>Fabrice Cizeron</cp:lastModifiedBy>
  <cp:lastPrinted>2018-09-21T20:43:48Z</cp:lastPrinted>
  <dcterms:modified xsi:type="dcterms:W3CDTF">2022-02-27T21:52:05Z</dcterms:modified>
  <cp:revision>134</cp:revision>
  <dc:subject/>
  <dc:title>Colloque Assetec 2018   22/09/2018  Fabrice Cizeron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otes">
    <vt:i4>6</vt:i4>
  </property>
  <property fmtid="{D5CDD505-2E9C-101B-9397-08002B2CF9AE}" pid="3" name="PresentationFormat">
    <vt:lpwstr>Affichage à l'écran (4:3)</vt:lpwstr>
  </property>
  <property fmtid="{D5CDD505-2E9C-101B-9397-08002B2CF9AE}" pid="4" name="Slides">
    <vt:i4>27</vt:i4>
  </property>
</Properties>
</file>