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7"/>
  </p:notesMasterIdLst>
  <p:sldIdLst>
    <p:sldId id="256" r:id="rId3"/>
    <p:sldId id="265" r:id="rId4"/>
    <p:sldId id="279" r:id="rId5"/>
    <p:sldId id="280" r:id="rId6"/>
    <p:sldId id="281" r:id="rId7"/>
    <p:sldId id="282" r:id="rId8"/>
    <p:sldId id="284" r:id="rId9"/>
    <p:sldId id="287" r:id="rId10"/>
    <p:sldId id="432" r:id="rId11"/>
    <p:sldId id="288" r:id="rId12"/>
    <p:sldId id="429" r:id="rId13"/>
    <p:sldId id="433" r:id="rId14"/>
    <p:sldId id="435" r:id="rId15"/>
    <p:sldId id="434" r:id="rId16"/>
    <p:sldId id="285" r:id="rId17"/>
    <p:sldId id="286" r:id="rId18"/>
    <p:sldId id="431" r:id="rId19"/>
    <p:sldId id="289" r:id="rId20"/>
    <p:sldId id="276" r:id="rId21"/>
    <p:sldId id="277" r:id="rId22"/>
    <p:sldId id="278" r:id="rId23"/>
    <p:sldId id="438" r:id="rId24"/>
    <p:sldId id="439" r:id="rId25"/>
    <p:sldId id="440" r:id="rId26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DF8B110B-C4E8-4B42-BF2F-E25A864EA070}">
          <p14:sldIdLst>
            <p14:sldId id="256"/>
            <p14:sldId id="265"/>
            <p14:sldId id="279"/>
            <p14:sldId id="280"/>
            <p14:sldId id="281"/>
            <p14:sldId id="282"/>
            <p14:sldId id="284"/>
            <p14:sldId id="287"/>
            <p14:sldId id="432"/>
            <p14:sldId id="288"/>
            <p14:sldId id="429"/>
            <p14:sldId id="433"/>
            <p14:sldId id="435"/>
            <p14:sldId id="434"/>
            <p14:sldId id="285"/>
            <p14:sldId id="286"/>
            <p14:sldId id="431"/>
            <p14:sldId id="289"/>
            <p14:sldId id="276"/>
            <p14:sldId id="277"/>
            <p14:sldId id="278"/>
            <p14:sldId id="438"/>
            <p14:sldId id="439"/>
            <p14:sldId id="4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C0504D"/>
    <a:srgbClr val="4BACC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83082" autoAdjust="0"/>
  </p:normalViewPr>
  <p:slideViewPr>
    <p:cSldViewPr>
      <p:cViewPr varScale="1">
        <p:scale>
          <a:sx n="80" d="100"/>
          <a:sy n="80" d="100"/>
        </p:scale>
        <p:origin x="1056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87F763-277F-4B46-9332-4AD20423E88E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93AEC43-FA0F-413E-82BD-6C25F913D7F5}">
      <dgm:prSet phldrT="[Texte]" custT="1"/>
      <dgm:spPr/>
      <dgm:t>
        <a:bodyPr/>
        <a:lstStyle/>
        <a:p>
          <a:r>
            <a:rPr lang="fr-FR" sz="1800" dirty="0"/>
            <a:t>Expression des besoins</a:t>
          </a:r>
        </a:p>
      </dgm:t>
    </dgm:pt>
    <dgm:pt modelId="{93EE31FC-B770-419B-9CA4-9E46AA330024}" type="parTrans" cxnId="{A53EE28D-A418-4EFF-A235-514B8E41A256}">
      <dgm:prSet/>
      <dgm:spPr/>
      <dgm:t>
        <a:bodyPr/>
        <a:lstStyle/>
        <a:p>
          <a:endParaRPr lang="fr-FR"/>
        </a:p>
      </dgm:t>
    </dgm:pt>
    <dgm:pt modelId="{EA3608A0-BB28-46BD-86F8-7C68B9BA1414}" type="sibTrans" cxnId="{A53EE28D-A418-4EFF-A235-514B8E41A256}">
      <dgm:prSet/>
      <dgm:spPr/>
      <dgm:t>
        <a:bodyPr/>
        <a:lstStyle/>
        <a:p>
          <a:endParaRPr lang="fr-FR"/>
        </a:p>
      </dgm:t>
    </dgm:pt>
    <dgm:pt modelId="{F5F152F6-DF74-4088-AE99-B628E91F19D3}">
      <dgm:prSet phldrT="[Texte]" custT="1"/>
      <dgm:spPr/>
      <dgm:t>
        <a:bodyPr lIns="0" tIns="36000" rIns="0" bIns="36000"/>
        <a:lstStyle/>
        <a:p>
          <a:r>
            <a:rPr lang="fr-FR" sz="1600" dirty="0"/>
            <a:t> A qui ? Sur quoi ? Dans quel but ?</a:t>
          </a:r>
        </a:p>
      </dgm:t>
    </dgm:pt>
    <dgm:pt modelId="{4131719D-49EF-4230-9461-058F203CA873}" type="parTrans" cxnId="{85E790DC-7402-44DA-90A1-69C1E99E34D4}">
      <dgm:prSet/>
      <dgm:spPr/>
      <dgm:t>
        <a:bodyPr/>
        <a:lstStyle/>
        <a:p>
          <a:endParaRPr lang="fr-FR"/>
        </a:p>
      </dgm:t>
    </dgm:pt>
    <dgm:pt modelId="{EA15B1E0-305E-4686-BB48-9CB6350DDD36}" type="sibTrans" cxnId="{85E790DC-7402-44DA-90A1-69C1E99E34D4}">
      <dgm:prSet/>
      <dgm:spPr/>
      <dgm:t>
        <a:bodyPr/>
        <a:lstStyle/>
        <a:p>
          <a:endParaRPr lang="fr-FR"/>
        </a:p>
      </dgm:t>
    </dgm:pt>
    <dgm:pt modelId="{F42586DC-D05F-4068-9780-DBBE867A6AD3}">
      <dgm:prSet phldrT="[Texte]" custT="1"/>
      <dgm:spPr/>
      <dgm:t>
        <a:bodyPr/>
        <a:lstStyle/>
        <a:p>
          <a:r>
            <a:rPr lang="fr-FR" sz="1800" dirty="0"/>
            <a:t>Analyse</a:t>
          </a:r>
        </a:p>
      </dgm:t>
    </dgm:pt>
    <dgm:pt modelId="{F9B9FD14-E4BB-463F-B882-6E6505B6681D}" type="parTrans" cxnId="{E78D5BF6-4604-472C-A182-084CBC993FA2}">
      <dgm:prSet/>
      <dgm:spPr/>
      <dgm:t>
        <a:bodyPr/>
        <a:lstStyle/>
        <a:p>
          <a:endParaRPr lang="fr-FR"/>
        </a:p>
      </dgm:t>
    </dgm:pt>
    <dgm:pt modelId="{73EC1025-4D23-406C-8917-3E7DEFE82389}" type="sibTrans" cxnId="{E78D5BF6-4604-472C-A182-084CBC993FA2}">
      <dgm:prSet/>
      <dgm:spPr/>
      <dgm:t>
        <a:bodyPr/>
        <a:lstStyle/>
        <a:p>
          <a:endParaRPr lang="fr-FR"/>
        </a:p>
      </dgm:t>
    </dgm:pt>
    <dgm:pt modelId="{4E25FAAC-CB9C-4B88-9967-FEB05D40159E}">
      <dgm:prSet phldrT="[Texte]" custT="1"/>
      <dgm:spPr/>
      <dgm:t>
        <a:bodyPr lIns="0" tIns="144000" rIns="0" bIns="36000"/>
        <a:lstStyle/>
        <a:p>
          <a:r>
            <a:rPr lang="fr-FR" sz="1600" dirty="0"/>
            <a:t>Cahier des charges  - Spécifications</a:t>
          </a:r>
        </a:p>
      </dgm:t>
    </dgm:pt>
    <dgm:pt modelId="{71E0A00B-BAE2-467E-BABD-63F7B0AE00BC}" type="parTrans" cxnId="{15D923BB-1BC6-4481-BDF2-16AB4A1546FF}">
      <dgm:prSet/>
      <dgm:spPr/>
      <dgm:t>
        <a:bodyPr/>
        <a:lstStyle/>
        <a:p>
          <a:endParaRPr lang="fr-FR"/>
        </a:p>
      </dgm:t>
    </dgm:pt>
    <dgm:pt modelId="{ECA02F36-34BA-4ED4-9DCB-EDB6F60BC900}" type="sibTrans" cxnId="{15D923BB-1BC6-4481-BDF2-16AB4A1546FF}">
      <dgm:prSet/>
      <dgm:spPr/>
      <dgm:t>
        <a:bodyPr/>
        <a:lstStyle/>
        <a:p>
          <a:endParaRPr lang="fr-FR"/>
        </a:p>
      </dgm:t>
    </dgm:pt>
    <dgm:pt modelId="{8E20F089-C52F-451D-B03D-3292697C298A}">
      <dgm:prSet phldrT="[Texte]" custT="1"/>
      <dgm:spPr/>
      <dgm:t>
        <a:bodyPr/>
        <a:lstStyle/>
        <a:p>
          <a:r>
            <a:rPr lang="fr-FR" sz="1800" dirty="0"/>
            <a:t>Etude préalable / Conception générale</a:t>
          </a:r>
        </a:p>
      </dgm:t>
    </dgm:pt>
    <dgm:pt modelId="{A9878DB3-B4F3-4254-ACEC-456537208CB3}" type="parTrans" cxnId="{6B93EF35-4E64-4657-A6AF-2B605DAB99ED}">
      <dgm:prSet/>
      <dgm:spPr/>
      <dgm:t>
        <a:bodyPr/>
        <a:lstStyle/>
        <a:p>
          <a:endParaRPr lang="fr-FR"/>
        </a:p>
      </dgm:t>
    </dgm:pt>
    <dgm:pt modelId="{AEDA16E8-9EF7-471B-A88E-4712A297861D}" type="sibTrans" cxnId="{6B93EF35-4E64-4657-A6AF-2B605DAB99ED}">
      <dgm:prSet/>
      <dgm:spPr/>
      <dgm:t>
        <a:bodyPr/>
        <a:lstStyle/>
        <a:p>
          <a:endParaRPr lang="fr-FR"/>
        </a:p>
      </dgm:t>
    </dgm:pt>
    <dgm:pt modelId="{AF6A5241-CB1D-42A4-B751-9982C251CB76}">
      <dgm:prSet phldrT="[Texte]" custT="1"/>
      <dgm:spPr/>
      <dgm:t>
        <a:bodyPr lIns="0" tIns="36000" rIns="0" bIns="36000"/>
        <a:lstStyle/>
        <a:p>
          <a:r>
            <a:rPr lang="fr-FR" sz="1600" dirty="0"/>
            <a:t>Recherche de solutions techniques</a:t>
          </a:r>
        </a:p>
      </dgm:t>
    </dgm:pt>
    <dgm:pt modelId="{F0B28E3A-7321-47A7-8767-B0AD952C34BB}" type="parTrans" cxnId="{8D497B8D-5485-4282-A17E-497F6DBD81CC}">
      <dgm:prSet/>
      <dgm:spPr/>
      <dgm:t>
        <a:bodyPr/>
        <a:lstStyle/>
        <a:p>
          <a:endParaRPr lang="fr-FR"/>
        </a:p>
      </dgm:t>
    </dgm:pt>
    <dgm:pt modelId="{5255657A-4F65-4ED1-AF9B-46574FEDE03A}" type="sibTrans" cxnId="{8D497B8D-5485-4282-A17E-497F6DBD81CC}">
      <dgm:prSet/>
      <dgm:spPr/>
      <dgm:t>
        <a:bodyPr/>
        <a:lstStyle/>
        <a:p>
          <a:endParaRPr lang="fr-FR"/>
        </a:p>
      </dgm:t>
    </dgm:pt>
    <dgm:pt modelId="{7B39B02E-2B54-45A6-81E4-1BA1FB6CA84A}">
      <dgm:prSet custT="1"/>
      <dgm:spPr/>
      <dgm:t>
        <a:bodyPr/>
        <a:lstStyle/>
        <a:p>
          <a:r>
            <a:rPr lang="fr-FR" sz="1800" dirty="0"/>
            <a:t>Conception détaillée</a:t>
          </a:r>
        </a:p>
      </dgm:t>
    </dgm:pt>
    <dgm:pt modelId="{1CF5E4D7-8A1D-47AB-A4F2-8CF0EF9B2940}" type="parTrans" cxnId="{B8CC0A10-6422-4CED-A6D5-796064B21053}">
      <dgm:prSet/>
      <dgm:spPr/>
      <dgm:t>
        <a:bodyPr/>
        <a:lstStyle/>
        <a:p>
          <a:endParaRPr lang="fr-FR"/>
        </a:p>
      </dgm:t>
    </dgm:pt>
    <dgm:pt modelId="{777F8CE1-842E-4E45-81C3-DFB68662AB7E}" type="sibTrans" cxnId="{B8CC0A10-6422-4CED-A6D5-796064B21053}">
      <dgm:prSet/>
      <dgm:spPr/>
      <dgm:t>
        <a:bodyPr/>
        <a:lstStyle/>
        <a:p>
          <a:endParaRPr lang="fr-FR"/>
        </a:p>
      </dgm:t>
    </dgm:pt>
    <dgm:pt modelId="{7458C748-CB73-4EDF-8B37-91B53829B680}">
      <dgm:prSet custT="1"/>
      <dgm:spPr/>
      <dgm:t>
        <a:bodyPr lIns="0" tIns="36000" rIns="0" bIns="36000"/>
        <a:lstStyle/>
        <a:p>
          <a:r>
            <a:rPr lang="fr-FR" sz="1600" dirty="0"/>
            <a:t>FAO - Fabrication</a:t>
          </a:r>
        </a:p>
      </dgm:t>
    </dgm:pt>
    <dgm:pt modelId="{EA9D6550-95F6-4EE0-BB81-26682735F799}" type="parTrans" cxnId="{3741D53D-DF15-4735-996A-8F2071E35C63}">
      <dgm:prSet/>
      <dgm:spPr/>
      <dgm:t>
        <a:bodyPr/>
        <a:lstStyle/>
        <a:p>
          <a:endParaRPr lang="fr-FR"/>
        </a:p>
      </dgm:t>
    </dgm:pt>
    <dgm:pt modelId="{46EC6265-B933-4EC9-9091-2CBA8AB2DBDE}" type="sibTrans" cxnId="{3741D53D-DF15-4735-996A-8F2071E35C63}">
      <dgm:prSet/>
      <dgm:spPr/>
      <dgm:t>
        <a:bodyPr/>
        <a:lstStyle/>
        <a:p>
          <a:endParaRPr lang="fr-FR"/>
        </a:p>
      </dgm:t>
    </dgm:pt>
    <dgm:pt modelId="{E0558096-350A-413F-8AC9-C2004F689688}">
      <dgm:prSet custT="1"/>
      <dgm:spPr/>
      <dgm:t>
        <a:bodyPr/>
        <a:lstStyle/>
        <a:p>
          <a:r>
            <a:rPr lang="fr-FR" sz="1800" dirty="0"/>
            <a:t>Réalisation / Fabrication</a:t>
          </a:r>
        </a:p>
      </dgm:t>
    </dgm:pt>
    <dgm:pt modelId="{644187E4-84B8-43CE-8B03-C7ED7AFCD34D}" type="parTrans" cxnId="{1B1B6CC4-5F8E-4865-A56F-36274F58760E}">
      <dgm:prSet/>
      <dgm:spPr/>
      <dgm:t>
        <a:bodyPr/>
        <a:lstStyle/>
        <a:p>
          <a:endParaRPr lang="fr-FR"/>
        </a:p>
      </dgm:t>
    </dgm:pt>
    <dgm:pt modelId="{4DB2BA81-1D1E-4C6B-B26C-E4F06468B99E}" type="sibTrans" cxnId="{1B1B6CC4-5F8E-4865-A56F-36274F58760E}">
      <dgm:prSet/>
      <dgm:spPr/>
      <dgm:t>
        <a:bodyPr/>
        <a:lstStyle/>
        <a:p>
          <a:endParaRPr lang="fr-FR"/>
        </a:p>
      </dgm:t>
    </dgm:pt>
    <dgm:pt modelId="{2BCFC424-1DE2-4D92-B410-B9F7C6484EBB}">
      <dgm:prSet custT="1"/>
      <dgm:spPr/>
      <dgm:t>
        <a:bodyPr lIns="0" tIns="36000" rIns="0" bIns="36000"/>
        <a:lstStyle/>
        <a:p>
          <a:r>
            <a:rPr lang="fr-FR" sz="1600" dirty="0"/>
            <a:t>Modélisation – dessin technique - CAO</a:t>
          </a:r>
        </a:p>
      </dgm:t>
    </dgm:pt>
    <dgm:pt modelId="{1BFFB4DE-1C1C-43D1-96BE-793A57F05058}" type="parTrans" cxnId="{42B4A850-7D43-4338-AB54-C3BEC2520789}">
      <dgm:prSet/>
      <dgm:spPr/>
      <dgm:t>
        <a:bodyPr/>
        <a:lstStyle/>
        <a:p>
          <a:endParaRPr lang="fr-FR"/>
        </a:p>
      </dgm:t>
    </dgm:pt>
    <dgm:pt modelId="{811641CD-19BE-47A0-9A3B-74CD8917D105}" type="sibTrans" cxnId="{42B4A850-7D43-4338-AB54-C3BEC2520789}">
      <dgm:prSet/>
      <dgm:spPr/>
      <dgm:t>
        <a:bodyPr/>
        <a:lstStyle/>
        <a:p>
          <a:endParaRPr lang="fr-FR"/>
        </a:p>
      </dgm:t>
    </dgm:pt>
    <dgm:pt modelId="{4A7ABDCE-C189-4305-A8E8-51668834FBB9}" type="pres">
      <dgm:prSet presAssocID="{F587F763-277F-4B46-9332-4AD20423E88E}" presName="Name0" presStyleCnt="0">
        <dgm:presLayoutVars>
          <dgm:dir/>
          <dgm:animLvl val="lvl"/>
          <dgm:resizeHandles val="exact"/>
        </dgm:presLayoutVars>
      </dgm:prSet>
      <dgm:spPr/>
    </dgm:pt>
    <dgm:pt modelId="{8B5AB3DC-69CC-442D-AB4B-522ADA834E0E}" type="pres">
      <dgm:prSet presAssocID="{F587F763-277F-4B46-9332-4AD20423E88E}" presName="tSp" presStyleCnt="0"/>
      <dgm:spPr/>
    </dgm:pt>
    <dgm:pt modelId="{279A34C2-E83F-4E5C-A29D-A7905F246EFB}" type="pres">
      <dgm:prSet presAssocID="{F587F763-277F-4B46-9332-4AD20423E88E}" presName="bSp" presStyleCnt="0"/>
      <dgm:spPr/>
    </dgm:pt>
    <dgm:pt modelId="{499C3636-71BA-4EBE-8D9F-1E9B5D2FD96F}" type="pres">
      <dgm:prSet presAssocID="{F587F763-277F-4B46-9332-4AD20423E88E}" presName="process" presStyleCnt="0"/>
      <dgm:spPr/>
    </dgm:pt>
    <dgm:pt modelId="{0FBCBDA6-896B-49D3-A0D5-5B63CD242DB0}" type="pres">
      <dgm:prSet presAssocID="{593AEC43-FA0F-413E-82BD-6C25F913D7F5}" presName="composite1" presStyleCnt="0"/>
      <dgm:spPr/>
    </dgm:pt>
    <dgm:pt modelId="{1ABEBE2F-343E-4BF4-9F8C-EB6BC7AB5622}" type="pres">
      <dgm:prSet presAssocID="{593AEC43-FA0F-413E-82BD-6C25F913D7F5}" presName="dummyNode1" presStyleLbl="node1" presStyleIdx="0" presStyleCnt="5"/>
      <dgm:spPr/>
    </dgm:pt>
    <dgm:pt modelId="{4192DA0A-4084-4735-97ED-25F5A2CA98D7}" type="pres">
      <dgm:prSet presAssocID="{593AEC43-FA0F-413E-82BD-6C25F913D7F5}" presName="childNode1" presStyleLbl="bgAcc1" presStyleIdx="0" presStyleCnt="5" custScaleY="136752" custLinFactNeighborX="1640" custLinFactNeighborY="-38456">
        <dgm:presLayoutVars>
          <dgm:bulletEnabled val="1"/>
        </dgm:presLayoutVars>
      </dgm:prSet>
      <dgm:spPr/>
    </dgm:pt>
    <dgm:pt modelId="{7704CA47-5F04-4E81-8CAE-E812FD86B688}" type="pres">
      <dgm:prSet presAssocID="{593AEC43-FA0F-413E-82BD-6C25F913D7F5}" presName="childNode1tx" presStyleLbl="bgAcc1" presStyleIdx="0" presStyleCnt="5">
        <dgm:presLayoutVars>
          <dgm:bulletEnabled val="1"/>
        </dgm:presLayoutVars>
      </dgm:prSet>
      <dgm:spPr/>
    </dgm:pt>
    <dgm:pt modelId="{190DD354-89BB-4B11-9869-C3D29C9A5FD5}" type="pres">
      <dgm:prSet presAssocID="{593AEC43-FA0F-413E-82BD-6C25F913D7F5}" presName="parentNode1" presStyleLbl="node1" presStyleIdx="0" presStyleCnt="5" custScaleX="126059" custScaleY="260504">
        <dgm:presLayoutVars>
          <dgm:chMax val="1"/>
          <dgm:bulletEnabled val="1"/>
        </dgm:presLayoutVars>
      </dgm:prSet>
      <dgm:spPr/>
    </dgm:pt>
    <dgm:pt modelId="{649F46B5-2B6B-4048-80FC-45C486C3B96A}" type="pres">
      <dgm:prSet presAssocID="{593AEC43-FA0F-413E-82BD-6C25F913D7F5}" presName="connSite1" presStyleCnt="0"/>
      <dgm:spPr/>
    </dgm:pt>
    <dgm:pt modelId="{B408E637-E14C-4D09-A53C-B40CC7A0888E}" type="pres">
      <dgm:prSet presAssocID="{EA3608A0-BB28-46BD-86F8-7C68B9BA1414}" presName="Name9" presStyleLbl="sibTrans2D1" presStyleIdx="0" presStyleCnt="4"/>
      <dgm:spPr/>
    </dgm:pt>
    <dgm:pt modelId="{9E55FE1E-6ADE-475D-AB00-80607EEFBC32}" type="pres">
      <dgm:prSet presAssocID="{F42586DC-D05F-4068-9780-DBBE867A6AD3}" presName="composite2" presStyleCnt="0"/>
      <dgm:spPr/>
    </dgm:pt>
    <dgm:pt modelId="{BAA24B9D-05C2-4A15-8CC4-DDBD26A02DAC}" type="pres">
      <dgm:prSet presAssocID="{F42586DC-D05F-4068-9780-DBBE867A6AD3}" presName="dummyNode2" presStyleLbl="node1" presStyleIdx="0" presStyleCnt="5"/>
      <dgm:spPr/>
    </dgm:pt>
    <dgm:pt modelId="{63635D71-D0E6-4BB5-9145-470186B6C956}" type="pres">
      <dgm:prSet presAssocID="{F42586DC-D05F-4068-9780-DBBE867A6AD3}" presName="childNode2" presStyleLbl="bgAcc1" presStyleIdx="1" presStyleCnt="5" custScaleX="134672" custScaleY="143842" custLinFactNeighborX="-6715" custLinFactNeighborY="32617">
        <dgm:presLayoutVars>
          <dgm:bulletEnabled val="1"/>
        </dgm:presLayoutVars>
      </dgm:prSet>
      <dgm:spPr/>
    </dgm:pt>
    <dgm:pt modelId="{0EE9FA9C-8BBD-4AFC-8C37-AD63513B388E}" type="pres">
      <dgm:prSet presAssocID="{F42586DC-D05F-4068-9780-DBBE867A6AD3}" presName="childNode2tx" presStyleLbl="bgAcc1" presStyleIdx="1" presStyleCnt="5">
        <dgm:presLayoutVars>
          <dgm:bulletEnabled val="1"/>
        </dgm:presLayoutVars>
      </dgm:prSet>
      <dgm:spPr/>
    </dgm:pt>
    <dgm:pt modelId="{F4A7AA77-D4CD-4578-851A-26FD20D44FD4}" type="pres">
      <dgm:prSet presAssocID="{F42586DC-D05F-4068-9780-DBBE867A6AD3}" presName="parentNode2" presStyleLbl="node1" presStyleIdx="1" presStyleCnt="5" custScaleX="126059" custScaleY="260504">
        <dgm:presLayoutVars>
          <dgm:chMax val="0"/>
          <dgm:bulletEnabled val="1"/>
        </dgm:presLayoutVars>
      </dgm:prSet>
      <dgm:spPr/>
    </dgm:pt>
    <dgm:pt modelId="{BD1BB4CC-ACEF-4EC5-A153-353B76EBB0F9}" type="pres">
      <dgm:prSet presAssocID="{F42586DC-D05F-4068-9780-DBBE867A6AD3}" presName="connSite2" presStyleCnt="0"/>
      <dgm:spPr/>
    </dgm:pt>
    <dgm:pt modelId="{25A528B1-43E5-42EB-AA27-D27E1FAE8256}" type="pres">
      <dgm:prSet presAssocID="{73EC1025-4D23-406C-8917-3E7DEFE82389}" presName="Name18" presStyleLbl="sibTrans2D1" presStyleIdx="1" presStyleCnt="4"/>
      <dgm:spPr/>
    </dgm:pt>
    <dgm:pt modelId="{2935DA4F-BB41-463F-9420-07004B735806}" type="pres">
      <dgm:prSet presAssocID="{8E20F089-C52F-451D-B03D-3292697C298A}" presName="composite1" presStyleCnt="0"/>
      <dgm:spPr/>
    </dgm:pt>
    <dgm:pt modelId="{6A4B3AB8-6173-4C6C-BA33-33A823892A31}" type="pres">
      <dgm:prSet presAssocID="{8E20F089-C52F-451D-B03D-3292697C298A}" presName="dummyNode1" presStyleLbl="node1" presStyleIdx="1" presStyleCnt="5"/>
      <dgm:spPr/>
    </dgm:pt>
    <dgm:pt modelId="{EB2E8BB9-8035-41D5-82FF-C933E3EF4C30}" type="pres">
      <dgm:prSet presAssocID="{8E20F089-C52F-451D-B03D-3292697C298A}" presName="childNode1" presStyleLbl="bgAcc1" presStyleIdx="2" presStyleCnt="5" custScaleX="112730" custScaleY="136752" custLinFactNeighborX="1640" custLinFactNeighborY="-38456">
        <dgm:presLayoutVars>
          <dgm:bulletEnabled val="1"/>
        </dgm:presLayoutVars>
      </dgm:prSet>
      <dgm:spPr/>
    </dgm:pt>
    <dgm:pt modelId="{2FEED465-5EE0-40F2-A12D-29BD936AE2C5}" type="pres">
      <dgm:prSet presAssocID="{8E20F089-C52F-451D-B03D-3292697C298A}" presName="childNode1tx" presStyleLbl="bgAcc1" presStyleIdx="2" presStyleCnt="5">
        <dgm:presLayoutVars>
          <dgm:bulletEnabled val="1"/>
        </dgm:presLayoutVars>
      </dgm:prSet>
      <dgm:spPr/>
    </dgm:pt>
    <dgm:pt modelId="{9F3218BD-450B-4648-96B5-495FE634C142}" type="pres">
      <dgm:prSet presAssocID="{8E20F089-C52F-451D-B03D-3292697C298A}" presName="parentNode1" presStyleLbl="node1" presStyleIdx="2" presStyleCnt="5" custScaleX="126059" custScaleY="260504">
        <dgm:presLayoutVars>
          <dgm:chMax val="1"/>
          <dgm:bulletEnabled val="1"/>
        </dgm:presLayoutVars>
      </dgm:prSet>
      <dgm:spPr/>
    </dgm:pt>
    <dgm:pt modelId="{1F590BE6-92A1-4FC0-94B8-53F515911447}" type="pres">
      <dgm:prSet presAssocID="{8E20F089-C52F-451D-B03D-3292697C298A}" presName="connSite1" presStyleCnt="0"/>
      <dgm:spPr/>
    </dgm:pt>
    <dgm:pt modelId="{482A9995-C6EA-42E9-965B-C43A406B78A8}" type="pres">
      <dgm:prSet presAssocID="{AEDA16E8-9EF7-471B-A88E-4712A297861D}" presName="Name9" presStyleLbl="sibTrans2D1" presStyleIdx="2" presStyleCnt="4"/>
      <dgm:spPr/>
    </dgm:pt>
    <dgm:pt modelId="{C9073452-2984-4ACD-957B-5706004D0AB4}" type="pres">
      <dgm:prSet presAssocID="{7B39B02E-2B54-45A6-81E4-1BA1FB6CA84A}" presName="composite2" presStyleCnt="0"/>
      <dgm:spPr/>
    </dgm:pt>
    <dgm:pt modelId="{A762B1FA-9792-4295-86DF-DD3580111A90}" type="pres">
      <dgm:prSet presAssocID="{7B39B02E-2B54-45A6-81E4-1BA1FB6CA84A}" presName="dummyNode2" presStyleLbl="node1" presStyleIdx="2" presStyleCnt="5"/>
      <dgm:spPr/>
    </dgm:pt>
    <dgm:pt modelId="{E6DAAACD-7400-4A9D-8B28-E1B5C75B52E8}" type="pres">
      <dgm:prSet presAssocID="{7B39B02E-2B54-45A6-81E4-1BA1FB6CA84A}" presName="childNode2" presStyleLbl="bgAcc1" presStyleIdx="3" presStyleCnt="5" custScaleX="121802" custScaleY="136752" custLinFactNeighborX="2643" custLinFactNeighborY="36414">
        <dgm:presLayoutVars>
          <dgm:bulletEnabled val="1"/>
        </dgm:presLayoutVars>
      </dgm:prSet>
      <dgm:spPr/>
    </dgm:pt>
    <dgm:pt modelId="{9E4724AF-626F-4982-BFD7-070A2C64D6BD}" type="pres">
      <dgm:prSet presAssocID="{7B39B02E-2B54-45A6-81E4-1BA1FB6CA84A}" presName="childNode2tx" presStyleLbl="bgAcc1" presStyleIdx="3" presStyleCnt="5">
        <dgm:presLayoutVars>
          <dgm:bulletEnabled val="1"/>
        </dgm:presLayoutVars>
      </dgm:prSet>
      <dgm:spPr/>
    </dgm:pt>
    <dgm:pt modelId="{B0C6B5AD-14B6-4143-B280-EC82067A91EF}" type="pres">
      <dgm:prSet presAssocID="{7B39B02E-2B54-45A6-81E4-1BA1FB6CA84A}" presName="parentNode2" presStyleLbl="node1" presStyleIdx="3" presStyleCnt="5" custScaleX="126059" custScaleY="260504">
        <dgm:presLayoutVars>
          <dgm:chMax val="0"/>
          <dgm:bulletEnabled val="1"/>
        </dgm:presLayoutVars>
      </dgm:prSet>
      <dgm:spPr/>
    </dgm:pt>
    <dgm:pt modelId="{79BDF158-E604-40AE-B0DB-533D21573FF3}" type="pres">
      <dgm:prSet presAssocID="{7B39B02E-2B54-45A6-81E4-1BA1FB6CA84A}" presName="connSite2" presStyleCnt="0"/>
      <dgm:spPr/>
    </dgm:pt>
    <dgm:pt modelId="{7ACDBAD9-B9BC-4FB1-BB47-0117E1609F1B}" type="pres">
      <dgm:prSet presAssocID="{777F8CE1-842E-4E45-81C3-DFB68662AB7E}" presName="Name18" presStyleLbl="sibTrans2D1" presStyleIdx="3" presStyleCnt="4"/>
      <dgm:spPr/>
    </dgm:pt>
    <dgm:pt modelId="{2874E1EF-6610-4704-B170-AD16363A1323}" type="pres">
      <dgm:prSet presAssocID="{E0558096-350A-413F-8AC9-C2004F689688}" presName="composite1" presStyleCnt="0"/>
      <dgm:spPr/>
    </dgm:pt>
    <dgm:pt modelId="{17CD04E7-45C2-4C25-B504-EC59F2D5CA2F}" type="pres">
      <dgm:prSet presAssocID="{E0558096-350A-413F-8AC9-C2004F689688}" presName="dummyNode1" presStyleLbl="node1" presStyleIdx="3" presStyleCnt="5"/>
      <dgm:spPr/>
    </dgm:pt>
    <dgm:pt modelId="{4989C77D-40A5-4BDD-AB47-16AFA5AF23DD}" type="pres">
      <dgm:prSet presAssocID="{E0558096-350A-413F-8AC9-C2004F689688}" presName="childNode1" presStyleLbl="bgAcc1" presStyleIdx="4" presStyleCnt="5" custScaleX="119664" custScaleY="136752" custLinFactNeighborX="1640" custLinFactNeighborY="-38456">
        <dgm:presLayoutVars>
          <dgm:bulletEnabled val="1"/>
        </dgm:presLayoutVars>
      </dgm:prSet>
      <dgm:spPr/>
    </dgm:pt>
    <dgm:pt modelId="{7CB4E39E-2D8A-423A-B076-F558CEDF43C0}" type="pres">
      <dgm:prSet presAssocID="{E0558096-350A-413F-8AC9-C2004F689688}" presName="childNode1tx" presStyleLbl="bgAcc1" presStyleIdx="4" presStyleCnt="5">
        <dgm:presLayoutVars>
          <dgm:bulletEnabled val="1"/>
        </dgm:presLayoutVars>
      </dgm:prSet>
      <dgm:spPr/>
    </dgm:pt>
    <dgm:pt modelId="{F1EE80FF-69F1-41B2-A783-D5F489A5EE54}" type="pres">
      <dgm:prSet presAssocID="{E0558096-350A-413F-8AC9-C2004F689688}" presName="parentNode1" presStyleLbl="node1" presStyleIdx="4" presStyleCnt="5" custScaleX="126059" custScaleY="260504">
        <dgm:presLayoutVars>
          <dgm:chMax val="1"/>
          <dgm:bulletEnabled val="1"/>
        </dgm:presLayoutVars>
      </dgm:prSet>
      <dgm:spPr/>
    </dgm:pt>
    <dgm:pt modelId="{D639AD6C-ABFC-4018-930E-3D8223C04398}" type="pres">
      <dgm:prSet presAssocID="{E0558096-350A-413F-8AC9-C2004F689688}" presName="connSite1" presStyleCnt="0"/>
      <dgm:spPr/>
    </dgm:pt>
  </dgm:ptLst>
  <dgm:cxnLst>
    <dgm:cxn modelId="{E4C97807-E4A1-4E86-9F5D-A3B0C197B6D4}" type="presOf" srcId="{F587F763-277F-4B46-9332-4AD20423E88E}" destId="{4A7ABDCE-C189-4305-A8E8-51668834FBB9}" srcOrd="0" destOrd="0" presId="urn:microsoft.com/office/officeart/2005/8/layout/hProcess4"/>
    <dgm:cxn modelId="{B8CC0A10-6422-4CED-A6D5-796064B21053}" srcId="{F587F763-277F-4B46-9332-4AD20423E88E}" destId="{7B39B02E-2B54-45A6-81E4-1BA1FB6CA84A}" srcOrd="3" destOrd="0" parTransId="{1CF5E4D7-8A1D-47AB-A4F2-8CF0EF9B2940}" sibTransId="{777F8CE1-842E-4E45-81C3-DFB68662AB7E}"/>
    <dgm:cxn modelId="{8571C71A-96BF-4EFB-9073-C3DB42E2D0A3}" type="presOf" srcId="{593AEC43-FA0F-413E-82BD-6C25F913D7F5}" destId="{190DD354-89BB-4B11-9869-C3D29C9A5FD5}" srcOrd="0" destOrd="0" presId="urn:microsoft.com/office/officeart/2005/8/layout/hProcess4"/>
    <dgm:cxn modelId="{6B93EF35-4E64-4657-A6AF-2B605DAB99ED}" srcId="{F587F763-277F-4B46-9332-4AD20423E88E}" destId="{8E20F089-C52F-451D-B03D-3292697C298A}" srcOrd="2" destOrd="0" parTransId="{A9878DB3-B4F3-4254-ACEC-456537208CB3}" sibTransId="{AEDA16E8-9EF7-471B-A88E-4712A297861D}"/>
    <dgm:cxn modelId="{3741D53D-DF15-4735-996A-8F2071E35C63}" srcId="{E0558096-350A-413F-8AC9-C2004F689688}" destId="{7458C748-CB73-4EDF-8B37-91B53829B680}" srcOrd="0" destOrd="0" parTransId="{EA9D6550-95F6-4EE0-BB81-26682735F799}" sibTransId="{46EC6265-B933-4EC9-9091-2CBA8AB2DBDE}"/>
    <dgm:cxn modelId="{A54F8F3F-998E-479C-9175-FC718CBCE3A0}" type="presOf" srcId="{F5F152F6-DF74-4088-AE99-B628E91F19D3}" destId="{7704CA47-5F04-4E81-8CAE-E812FD86B688}" srcOrd="1" destOrd="0" presId="urn:microsoft.com/office/officeart/2005/8/layout/hProcess4"/>
    <dgm:cxn modelId="{8E99DD61-C95D-442C-84E0-9B1E7C34635D}" type="presOf" srcId="{4E25FAAC-CB9C-4B88-9967-FEB05D40159E}" destId="{63635D71-D0E6-4BB5-9145-470186B6C956}" srcOrd="0" destOrd="0" presId="urn:microsoft.com/office/officeart/2005/8/layout/hProcess4"/>
    <dgm:cxn modelId="{2C660F49-B995-4C6F-A01B-24B21CF3C058}" type="presOf" srcId="{7458C748-CB73-4EDF-8B37-91B53829B680}" destId="{4989C77D-40A5-4BDD-AB47-16AFA5AF23DD}" srcOrd="0" destOrd="0" presId="urn:microsoft.com/office/officeart/2005/8/layout/hProcess4"/>
    <dgm:cxn modelId="{3A5F706E-1069-4662-A50E-A4560679A9DA}" type="presOf" srcId="{E0558096-350A-413F-8AC9-C2004F689688}" destId="{F1EE80FF-69F1-41B2-A783-D5F489A5EE54}" srcOrd="0" destOrd="0" presId="urn:microsoft.com/office/officeart/2005/8/layout/hProcess4"/>
    <dgm:cxn modelId="{B6A5A050-8194-417E-BE0A-1E8460FCA96B}" type="presOf" srcId="{EA3608A0-BB28-46BD-86F8-7C68B9BA1414}" destId="{B408E637-E14C-4D09-A53C-B40CC7A0888E}" srcOrd="0" destOrd="0" presId="urn:microsoft.com/office/officeart/2005/8/layout/hProcess4"/>
    <dgm:cxn modelId="{42B4A850-7D43-4338-AB54-C3BEC2520789}" srcId="{7B39B02E-2B54-45A6-81E4-1BA1FB6CA84A}" destId="{2BCFC424-1DE2-4D92-B410-B9F7C6484EBB}" srcOrd="0" destOrd="0" parTransId="{1BFFB4DE-1C1C-43D1-96BE-793A57F05058}" sibTransId="{811641CD-19BE-47A0-9A3B-74CD8917D105}"/>
    <dgm:cxn modelId="{11C4A451-2AD7-49ED-91A8-0A215F68F045}" type="presOf" srcId="{8E20F089-C52F-451D-B03D-3292697C298A}" destId="{9F3218BD-450B-4648-96B5-495FE634C142}" srcOrd="0" destOrd="0" presId="urn:microsoft.com/office/officeart/2005/8/layout/hProcess4"/>
    <dgm:cxn modelId="{8D497B8D-5485-4282-A17E-497F6DBD81CC}" srcId="{8E20F089-C52F-451D-B03D-3292697C298A}" destId="{AF6A5241-CB1D-42A4-B751-9982C251CB76}" srcOrd="0" destOrd="0" parTransId="{F0B28E3A-7321-47A7-8767-B0AD952C34BB}" sibTransId="{5255657A-4F65-4ED1-AF9B-46574FEDE03A}"/>
    <dgm:cxn modelId="{A53EE28D-A418-4EFF-A235-514B8E41A256}" srcId="{F587F763-277F-4B46-9332-4AD20423E88E}" destId="{593AEC43-FA0F-413E-82BD-6C25F913D7F5}" srcOrd="0" destOrd="0" parTransId="{93EE31FC-B770-419B-9CA4-9E46AA330024}" sibTransId="{EA3608A0-BB28-46BD-86F8-7C68B9BA1414}"/>
    <dgm:cxn modelId="{95B353AA-C86B-4E1B-BA0D-1A93F4E9D554}" type="presOf" srcId="{777F8CE1-842E-4E45-81C3-DFB68662AB7E}" destId="{7ACDBAD9-B9BC-4FB1-BB47-0117E1609F1B}" srcOrd="0" destOrd="0" presId="urn:microsoft.com/office/officeart/2005/8/layout/hProcess4"/>
    <dgm:cxn modelId="{C5938BAE-3228-46F0-A921-0A7591BDE409}" type="presOf" srcId="{4E25FAAC-CB9C-4B88-9967-FEB05D40159E}" destId="{0EE9FA9C-8BBD-4AFC-8C37-AD63513B388E}" srcOrd="1" destOrd="0" presId="urn:microsoft.com/office/officeart/2005/8/layout/hProcess4"/>
    <dgm:cxn modelId="{15D923BB-1BC6-4481-BDF2-16AB4A1546FF}" srcId="{F42586DC-D05F-4068-9780-DBBE867A6AD3}" destId="{4E25FAAC-CB9C-4B88-9967-FEB05D40159E}" srcOrd="0" destOrd="0" parTransId="{71E0A00B-BAE2-467E-BABD-63F7B0AE00BC}" sibTransId="{ECA02F36-34BA-4ED4-9DCB-EDB6F60BC900}"/>
    <dgm:cxn modelId="{C73069BD-8980-4F3B-B616-24D2E79F159F}" type="presOf" srcId="{F42586DC-D05F-4068-9780-DBBE867A6AD3}" destId="{F4A7AA77-D4CD-4578-851A-26FD20D44FD4}" srcOrd="0" destOrd="0" presId="urn:microsoft.com/office/officeart/2005/8/layout/hProcess4"/>
    <dgm:cxn modelId="{57CDA5C1-FC23-4F93-97E5-8D54A8D2CF9C}" type="presOf" srcId="{2BCFC424-1DE2-4D92-B410-B9F7C6484EBB}" destId="{9E4724AF-626F-4982-BFD7-070A2C64D6BD}" srcOrd="1" destOrd="0" presId="urn:microsoft.com/office/officeart/2005/8/layout/hProcess4"/>
    <dgm:cxn modelId="{1B1B6CC4-5F8E-4865-A56F-36274F58760E}" srcId="{F587F763-277F-4B46-9332-4AD20423E88E}" destId="{E0558096-350A-413F-8AC9-C2004F689688}" srcOrd="4" destOrd="0" parTransId="{644187E4-84B8-43CE-8B03-C7ED7AFCD34D}" sibTransId="{4DB2BA81-1D1E-4C6B-B26C-E4F06468B99E}"/>
    <dgm:cxn modelId="{2C5DFAC5-42AD-4C60-B27D-E022F4AF205C}" type="presOf" srcId="{AF6A5241-CB1D-42A4-B751-9982C251CB76}" destId="{EB2E8BB9-8035-41D5-82FF-C933E3EF4C30}" srcOrd="0" destOrd="0" presId="urn:microsoft.com/office/officeart/2005/8/layout/hProcess4"/>
    <dgm:cxn modelId="{A8560DD6-0D0E-426B-8B55-90232DF8D105}" type="presOf" srcId="{7B39B02E-2B54-45A6-81E4-1BA1FB6CA84A}" destId="{B0C6B5AD-14B6-4143-B280-EC82067A91EF}" srcOrd="0" destOrd="0" presId="urn:microsoft.com/office/officeart/2005/8/layout/hProcess4"/>
    <dgm:cxn modelId="{2D0D11D9-ABD8-4D2D-833D-A9846A662C46}" type="presOf" srcId="{AEDA16E8-9EF7-471B-A88E-4712A297861D}" destId="{482A9995-C6EA-42E9-965B-C43A406B78A8}" srcOrd="0" destOrd="0" presId="urn:microsoft.com/office/officeart/2005/8/layout/hProcess4"/>
    <dgm:cxn modelId="{85E790DC-7402-44DA-90A1-69C1E99E34D4}" srcId="{593AEC43-FA0F-413E-82BD-6C25F913D7F5}" destId="{F5F152F6-DF74-4088-AE99-B628E91F19D3}" srcOrd="0" destOrd="0" parTransId="{4131719D-49EF-4230-9461-058F203CA873}" sibTransId="{EA15B1E0-305E-4686-BB48-9CB6350DDD36}"/>
    <dgm:cxn modelId="{18DB69DD-93BD-404C-81E8-0ED3013AC235}" type="presOf" srcId="{AF6A5241-CB1D-42A4-B751-9982C251CB76}" destId="{2FEED465-5EE0-40F2-A12D-29BD936AE2C5}" srcOrd="1" destOrd="0" presId="urn:microsoft.com/office/officeart/2005/8/layout/hProcess4"/>
    <dgm:cxn modelId="{190EFCDE-B074-46FF-B162-72F5DC03ACED}" type="presOf" srcId="{F5F152F6-DF74-4088-AE99-B628E91F19D3}" destId="{4192DA0A-4084-4735-97ED-25F5A2CA98D7}" srcOrd="0" destOrd="0" presId="urn:microsoft.com/office/officeart/2005/8/layout/hProcess4"/>
    <dgm:cxn modelId="{2E7B9CE1-97C4-42B6-9F76-ABFC604410A3}" type="presOf" srcId="{73EC1025-4D23-406C-8917-3E7DEFE82389}" destId="{25A528B1-43E5-42EB-AA27-D27E1FAE8256}" srcOrd="0" destOrd="0" presId="urn:microsoft.com/office/officeart/2005/8/layout/hProcess4"/>
    <dgm:cxn modelId="{B02CB9E8-D402-4C35-BCF3-45C308B3B4E8}" type="presOf" srcId="{7458C748-CB73-4EDF-8B37-91B53829B680}" destId="{7CB4E39E-2D8A-423A-B076-F558CEDF43C0}" srcOrd="1" destOrd="0" presId="urn:microsoft.com/office/officeart/2005/8/layout/hProcess4"/>
    <dgm:cxn modelId="{E78D5BF6-4604-472C-A182-084CBC993FA2}" srcId="{F587F763-277F-4B46-9332-4AD20423E88E}" destId="{F42586DC-D05F-4068-9780-DBBE867A6AD3}" srcOrd="1" destOrd="0" parTransId="{F9B9FD14-E4BB-463F-B882-6E6505B6681D}" sibTransId="{73EC1025-4D23-406C-8917-3E7DEFE82389}"/>
    <dgm:cxn modelId="{A5906CFF-4099-40CB-A8CB-BFDD7526FA15}" type="presOf" srcId="{2BCFC424-1DE2-4D92-B410-B9F7C6484EBB}" destId="{E6DAAACD-7400-4A9D-8B28-E1B5C75B52E8}" srcOrd="0" destOrd="0" presId="urn:microsoft.com/office/officeart/2005/8/layout/hProcess4"/>
    <dgm:cxn modelId="{0287CBA7-E3FB-47C8-9D0A-96EF8D288FFE}" type="presParOf" srcId="{4A7ABDCE-C189-4305-A8E8-51668834FBB9}" destId="{8B5AB3DC-69CC-442D-AB4B-522ADA834E0E}" srcOrd="0" destOrd="0" presId="urn:microsoft.com/office/officeart/2005/8/layout/hProcess4"/>
    <dgm:cxn modelId="{51FE0B59-C2DD-4A85-A5FE-30395B04BEF5}" type="presParOf" srcId="{4A7ABDCE-C189-4305-A8E8-51668834FBB9}" destId="{279A34C2-E83F-4E5C-A29D-A7905F246EFB}" srcOrd="1" destOrd="0" presId="urn:microsoft.com/office/officeart/2005/8/layout/hProcess4"/>
    <dgm:cxn modelId="{2777E1AD-8A0F-42BA-8AC1-76D2106980D4}" type="presParOf" srcId="{4A7ABDCE-C189-4305-A8E8-51668834FBB9}" destId="{499C3636-71BA-4EBE-8D9F-1E9B5D2FD96F}" srcOrd="2" destOrd="0" presId="urn:microsoft.com/office/officeart/2005/8/layout/hProcess4"/>
    <dgm:cxn modelId="{953B2B75-CE40-4A96-9B0C-0EDE0FC081AD}" type="presParOf" srcId="{499C3636-71BA-4EBE-8D9F-1E9B5D2FD96F}" destId="{0FBCBDA6-896B-49D3-A0D5-5B63CD242DB0}" srcOrd="0" destOrd="0" presId="urn:microsoft.com/office/officeart/2005/8/layout/hProcess4"/>
    <dgm:cxn modelId="{46E5C271-2943-4E30-BCC6-90B6E5C1C023}" type="presParOf" srcId="{0FBCBDA6-896B-49D3-A0D5-5B63CD242DB0}" destId="{1ABEBE2F-343E-4BF4-9F8C-EB6BC7AB5622}" srcOrd="0" destOrd="0" presId="urn:microsoft.com/office/officeart/2005/8/layout/hProcess4"/>
    <dgm:cxn modelId="{A7011D38-AB71-4CBB-8F94-CBAE4610B393}" type="presParOf" srcId="{0FBCBDA6-896B-49D3-A0D5-5B63CD242DB0}" destId="{4192DA0A-4084-4735-97ED-25F5A2CA98D7}" srcOrd="1" destOrd="0" presId="urn:microsoft.com/office/officeart/2005/8/layout/hProcess4"/>
    <dgm:cxn modelId="{5428C60E-B56E-402B-A47A-B85B8F5F4306}" type="presParOf" srcId="{0FBCBDA6-896B-49D3-A0D5-5B63CD242DB0}" destId="{7704CA47-5F04-4E81-8CAE-E812FD86B688}" srcOrd="2" destOrd="0" presId="urn:microsoft.com/office/officeart/2005/8/layout/hProcess4"/>
    <dgm:cxn modelId="{2B1A85A1-6BD1-4A40-B2E6-1CDC97785BF3}" type="presParOf" srcId="{0FBCBDA6-896B-49D3-A0D5-5B63CD242DB0}" destId="{190DD354-89BB-4B11-9869-C3D29C9A5FD5}" srcOrd="3" destOrd="0" presId="urn:microsoft.com/office/officeart/2005/8/layout/hProcess4"/>
    <dgm:cxn modelId="{DDA59250-C1B9-4094-9AE5-F03B44B5134B}" type="presParOf" srcId="{0FBCBDA6-896B-49D3-A0D5-5B63CD242DB0}" destId="{649F46B5-2B6B-4048-80FC-45C486C3B96A}" srcOrd="4" destOrd="0" presId="urn:microsoft.com/office/officeart/2005/8/layout/hProcess4"/>
    <dgm:cxn modelId="{427CC72C-F6FF-4C6B-A1DB-220259DCAE7F}" type="presParOf" srcId="{499C3636-71BA-4EBE-8D9F-1E9B5D2FD96F}" destId="{B408E637-E14C-4D09-A53C-B40CC7A0888E}" srcOrd="1" destOrd="0" presId="urn:microsoft.com/office/officeart/2005/8/layout/hProcess4"/>
    <dgm:cxn modelId="{794FF130-44F1-41B9-948D-0C5EE48FC9A6}" type="presParOf" srcId="{499C3636-71BA-4EBE-8D9F-1E9B5D2FD96F}" destId="{9E55FE1E-6ADE-475D-AB00-80607EEFBC32}" srcOrd="2" destOrd="0" presId="urn:microsoft.com/office/officeart/2005/8/layout/hProcess4"/>
    <dgm:cxn modelId="{FA34363B-A74C-4CA5-8321-DF5AF0835CB0}" type="presParOf" srcId="{9E55FE1E-6ADE-475D-AB00-80607EEFBC32}" destId="{BAA24B9D-05C2-4A15-8CC4-DDBD26A02DAC}" srcOrd="0" destOrd="0" presId="urn:microsoft.com/office/officeart/2005/8/layout/hProcess4"/>
    <dgm:cxn modelId="{9611ABA3-DEA7-444E-A328-0FFE974B9A7E}" type="presParOf" srcId="{9E55FE1E-6ADE-475D-AB00-80607EEFBC32}" destId="{63635D71-D0E6-4BB5-9145-470186B6C956}" srcOrd="1" destOrd="0" presId="urn:microsoft.com/office/officeart/2005/8/layout/hProcess4"/>
    <dgm:cxn modelId="{2884FD28-BF49-4AEB-8B2A-4DBAA40549EC}" type="presParOf" srcId="{9E55FE1E-6ADE-475D-AB00-80607EEFBC32}" destId="{0EE9FA9C-8BBD-4AFC-8C37-AD63513B388E}" srcOrd="2" destOrd="0" presId="urn:microsoft.com/office/officeart/2005/8/layout/hProcess4"/>
    <dgm:cxn modelId="{F9E77F7C-CF47-4A5C-AD18-3074FCC169F6}" type="presParOf" srcId="{9E55FE1E-6ADE-475D-AB00-80607EEFBC32}" destId="{F4A7AA77-D4CD-4578-851A-26FD20D44FD4}" srcOrd="3" destOrd="0" presId="urn:microsoft.com/office/officeart/2005/8/layout/hProcess4"/>
    <dgm:cxn modelId="{6AB9692D-0EF0-4DDC-BA50-F9173F23D4E3}" type="presParOf" srcId="{9E55FE1E-6ADE-475D-AB00-80607EEFBC32}" destId="{BD1BB4CC-ACEF-4EC5-A153-353B76EBB0F9}" srcOrd="4" destOrd="0" presId="urn:microsoft.com/office/officeart/2005/8/layout/hProcess4"/>
    <dgm:cxn modelId="{52D00B44-9820-456E-96F8-F98489AB633A}" type="presParOf" srcId="{499C3636-71BA-4EBE-8D9F-1E9B5D2FD96F}" destId="{25A528B1-43E5-42EB-AA27-D27E1FAE8256}" srcOrd="3" destOrd="0" presId="urn:microsoft.com/office/officeart/2005/8/layout/hProcess4"/>
    <dgm:cxn modelId="{7D8C1950-C7EC-4242-97A3-3CB79B377286}" type="presParOf" srcId="{499C3636-71BA-4EBE-8D9F-1E9B5D2FD96F}" destId="{2935DA4F-BB41-463F-9420-07004B735806}" srcOrd="4" destOrd="0" presId="urn:microsoft.com/office/officeart/2005/8/layout/hProcess4"/>
    <dgm:cxn modelId="{E243202A-7139-45D2-AB3A-B7F338194983}" type="presParOf" srcId="{2935DA4F-BB41-463F-9420-07004B735806}" destId="{6A4B3AB8-6173-4C6C-BA33-33A823892A31}" srcOrd="0" destOrd="0" presId="urn:microsoft.com/office/officeart/2005/8/layout/hProcess4"/>
    <dgm:cxn modelId="{688D0D0A-A807-4F5B-81C1-0EB266191390}" type="presParOf" srcId="{2935DA4F-BB41-463F-9420-07004B735806}" destId="{EB2E8BB9-8035-41D5-82FF-C933E3EF4C30}" srcOrd="1" destOrd="0" presId="urn:microsoft.com/office/officeart/2005/8/layout/hProcess4"/>
    <dgm:cxn modelId="{00F40DAF-09D9-440E-875A-39D88FAB906F}" type="presParOf" srcId="{2935DA4F-BB41-463F-9420-07004B735806}" destId="{2FEED465-5EE0-40F2-A12D-29BD936AE2C5}" srcOrd="2" destOrd="0" presId="urn:microsoft.com/office/officeart/2005/8/layout/hProcess4"/>
    <dgm:cxn modelId="{9C95206A-EBDA-418D-AEE6-48F0953961DB}" type="presParOf" srcId="{2935DA4F-BB41-463F-9420-07004B735806}" destId="{9F3218BD-450B-4648-96B5-495FE634C142}" srcOrd="3" destOrd="0" presId="urn:microsoft.com/office/officeart/2005/8/layout/hProcess4"/>
    <dgm:cxn modelId="{CB51C108-0678-4BC1-9588-9B8B10EA97E5}" type="presParOf" srcId="{2935DA4F-BB41-463F-9420-07004B735806}" destId="{1F590BE6-92A1-4FC0-94B8-53F515911447}" srcOrd="4" destOrd="0" presId="urn:microsoft.com/office/officeart/2005/8/layout/hProcess4"/>
    <dgm:cxn modelId="{A3A26F04-B602-428A-91B6-E32DDE682E21}" type="presParOf" srcId="{499C3636-71BA-4EBE-8D9F-1E9B5D2FD96F}" destId="{482A9995-C6EA-42E9-965B-C43A406B78A8}" srcOrd="5" destOrd="0" presId="urn:microsoft.com/office/officeart/2005/8/layout/hProcess4"/>
    <dgm:cxn modelId="{6067D6AE-9FF6-439A-A367-A3F63C06B4EB}" type="presParOf" srcId="{499C3636-71BA-4EBE-8D9F-1E9B5D2FD96F}" destId="{C9073452-2984-4ACD-957B-5706004D0AB4}" srcOrd="6" destOrd="0" presId="urn:microsoft.com/office/officeart/2005/8/layout/hProcess4"/>
    <dgm:cxn modelId="{4F2278FC-D81F-47F3-B707-874B42724878}" type="presParOf" srcId="{C9073452-2984-4ACD-957B-5706004D0AB4}" destId="{A762B1FA-9792-4295-86DF-DD3580111A90}" srcOrd="0" destOrd="0" presId="urn:microsoft.com/office/officeart/2005/8/layout/hProcess4"/>
    <dgm:cxn modelId="{F1783107-076E-48FB-B122-4F7961BACA1E}" type="presParOf" srcId="{C9073452-2984-4ACD-957B-5706004D0AB4}" destId="{E6DAAACD-7400-4A9D-8B28-E1B5C75B52E8}" srcOrd="1" destOrd="0" presId="urn:microsoft.com/office/officeart/2005/8/layout/hProcess4"/>
    <dgm:cxn modelId="{FC5D6B49-F8F6-4C62-A923-DFDFFB5FFDC1}" type="presParOf" srcId="{C9073452-2984-4ACD-957B-5706004D0AB4}" destId="{9E4724AF-626F-4982-BFD7-070A2C64D6BD}" srcOrd="2" destOrd="0" presId="urn:microsoft.com/office/officeart/2005/8/layout/hProcess4"/>
    <dgm:cxn modelId="{E914F9EE-F977-4E19-847D-F108EB324299}" type="presParOf" srcId="{C9073452-2984-4ACD-957B-5706004D0AB4}" destId="{B0C6B5AD-14B6-4143-B280-EC82067A91EF}" srcOrd="3" destOrd="0" presId="urn:microsoft.com/office/officeart/2005/8/layout/hProcess4"/>
    <dgm:cxn modelId="{0304F8D5-FA8D-4936-9392-9C02487795A1}" type="presParOf" srcId="{C9073452-2984-4ACD-957B-5706004D0AB4}" destId="{79BDF158-E604-40AE-B0DB-533D21573FF3}" srcOrd="4" destOrd="0" presId="urn:microsoft.com/office/officeart/2005/8/layout/hProcess4"/>
    <dgm:cxn modelId="{1D22FD72-0D35-459F-B1B3-A80F071EAD4A}" type="presParOf" srcId="{499C3636-71BA-4EBE-8D9F-1E9B5D2FD96F}" destId="{7ACDBAD9-B9BC-4FB1-BB47-0117E1609F1B}" srcOrd="7" destOrd="0" presId="urn:microsoft.com/office/officeart/2005/8/layout/hProcess4"/>
    <dgm:cxn modelId="{1FF89B20-A00A-47CB-99CD-ED9D8C0839DB}" type="presParOf" srcId="{499C3636-71BA-4EBE-8D9F-1E9B5D2FD96F}" destId="{2874E1EF-6610-4704-B170-AD16363A1323}" srcOrd="8" destOrd="0" presId="urn:microsoft.com/office/officeart/2005/8/layout/hProcess4"/>
    <dgm:cxn modelId="{FCADEF2B-FB5A-415E-BD65-90A8D8E31BC1}" type="presParOf" srcId="{2874E1EF-6610-4704-B170-AD16363A1323}" destId="{17CD04E7-45C2-4C25-B504-EC59F2D5CA2F}" srcOrd="0" destOrd="0" presId="urn:microsoft.com/office/officeart/2005/8/layout/hProcess4"/>
    <dgm:cxn modelId="{9C65785F-870F-482A-A11A-5A5E8069B634}" type="presParOf" srcId="{2874E1EF-6610-4704-B170-AD16363A1323}" destId="{4989C77D-40A5-4BDD-AB47-16AFA5AF23DD}" srcOrd="1" destOrd="0" presId="urn:microsoft.com/office/officeart/2005/8/layout/hProcess4"/>
    <dgm:cxn modelId="{567AE1BF-658C-4379-8828-5A03AAB99406}" type="presParOf" srcId="{2874E1EF-6610-4704-B170-AD16363A1323}" destId="{7CB4E39E-2D8A-423A-B076-F558CEDF43C0}" srcOrd="2" destOrd="0" presId="urn:microsoft.com/office/officeart/2005/8/layout/hProcess4"/>
    <dgm:cxn modelId="{1698FD22-4AD1-456C-8176-F08BD4DFA4D4}" type="presParOf" srcId="{2874E1EF-6610-4704-B170-AD16363A1323}" destId="{F1EE80FF-69F1-41B2-A783-D5F489A5EE54}" srcOrd="3" destOrd="0" presId="urn:microsoft.com/office/officeart/2005/8/layout/hProcess4"/>
    <dgm:cxn modelId="{2577C375-1518-4085-8993-BD466E69F29F}" type="presParOf" srcId="{2874E1EF-6610-4704-B170-AD16363A1323}" destId="{D639AD6C-ABFC-4018-930E-3D8223C0439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87F763-277F-4B46-9332-4AD20423E88E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93AEC43-FA0F-413E-82BD-6C25F913D7F5}">
      <dgm:prSet phldrT="[Texte]" custT="1"/>
      <dgm:spPr/>
      <dgm:t>
        <a:bodyPr/>
        <a:lstStyle/>
        <a:p>
          <a:r>
            <a:rPr lang="fr-FR" sz="1800" dirty="0"/>
            <a:t>Expression des besoins</a:t>
          </a:r>
        </a:p>
      </dgm:t>
    </dgm:pt>
    <dgm:pt modelId="{93EE31FC-B770-419B-9CA4-9E46AA330024}" type="parTrans" cxnId="{A53EE28D-A418-4EFF-A235-514B8E41A256}">
      <dgm:prSet/>
      <dgm:spPr/>
      <dgm:t>
        <a:bodyPr/>
        <a:lstStyle/>
        <a:p>
          <a:endParaRPr lang="fr-FR"/>
        </a:p>
      </dgm:t>
    </dgm:pt>
    <dgm:pt modelId="{EA3608A0-BB28-46BD-86F8-7C68B9BA1414}" type="sibTrans" cxnId="{A53EE28D-A418-4EFF-A235-514B8E41A256}">
      <dgm:prSet/>
      <dgm:spPr/>
      <dgm:t>
        <a:bodyPr/>
        <a:lstStyle/>
        <a:p>
          <a:endParaRPr lang="fr-FR"/>
        </a:p>
      </dgm:t>
    </dgm:pt>
    <dgm:pt modelId="{F5F152F6-DF74-4088-AE99-B628E91F19D3}">
      <dgm:prSet phldrT="[Texte]" custT="1"/>
      <dgm:spPr/>
      <dgm:t>
        <a:bodyPr lIns="0" tIns="36000" rIns="0" bIns="36000"/>
        <a:lstStyle/>
        <a:p>
          <a:r>
            <a:rPr lang="fr-FR" sz="1600" dirty="0"/>
            <a:t> A qui ? Sur quoi ? Dans quel but ?</a:t>
          </a:r>
        </a:p>
      </dgm:t>
    </dgm:pt>
    <dgm:pt modelId="{4131719D-49EF-4230-9461-058F203CA873}" type="parTrans" cxnId="{85E790DC-7402-44DA-90A1-69C1E99E34D4}">
      <dgm:prSet/>
      <dgm:spPr/>
      <dgm:t>
        <a:bodyPr/>
        <a:lstStyle/>
        <a:p>
          <a:endParaRPr lang="fr-FR"/>
        </a:p>
      </dgm:t>
    </dgm:pt>
    <dgm:pt modelId="{EA15B1E0-305E-4686-BB48-9CB6350DDD36}" type="sibTrans" cxnId="{85E790DC-7402-44DA-90A1-69C1E99E34D4}">
      <dgm:prSet/>
      <dgm:spPr/>
      <dgm:t>
        <a:bodyPr/>
        <a:lstStyle/>
        <a:p>
          <a:endParaRPr lang="fr-FR"/>
        </a:p>
      </dgm:t>
    </dgm:pt>
    <dgm:pt modelId="{F42586DC-D05F-4068-9780-DBBE867A6AD3}">
      <dgm:prSet phldrT="[Texte]" custT="1"/>
      <dgm:spPr/>
      <dgm:t>
        <a:bodyPr/>
        <a:lstStyle/>
        <a:p>
          <a:r>
            <a:rPr lang="fr-FR" sz="1800" dirty="0"/>
            <a:t>Analyse</a:t>
          </a:r>
        </a:p>
      </dgm:t>
    </dgm:pt>
    <dgm:pt modelId="{F9B9FD14-E4BB-463F-B882-6E6505B6681D}" type="parTrans" cxnId="{E78D5BF6-4604-472C-A182-084CBC993FA2}">
      <dgm:prSet/>
      <dgm:spPr/>
      <dgm:t>
        <a:bodyPr/>
        <a:lstStyle/>
        <a:p>
          <a:endParaRPr lang="fr-FR"/>
        </a:p>
      </dgm:t>
    </dgm:pt>
    <dgm:pt modelId="{73EC1025-4D23-406C-8917-3E7DEFE82389}" type="sibTrans" cxnId="{E78D5BF6-4604-472C-A182-084CBC993FA2}">
      <dgm:prSet/>
      <dgm:spPr/>
      <dgm:t>
        <a:bodyPr/>
        <a:lstStyle/>
        <a:p>
          <a:endParaRPr lang="fr-FR"/>
        </a:p>
      </dgm:t>
    </dgm:pt>
    <dgm:pt modelId="{4E25FAAC-CB9C-4B88-9967-FEB05D40159E}">
      <dgm:prSet phldrT="[Texte]" custT="1"/>
      <dgm:spPr/>
      <dgm:t>
        <a:bodyPr lIns="0" tIns="144000" rIns="0" bIns="36000"/>
        <a:lstStyle/>
        <a:p>
          <a:r>
            <a:rPr lang="fr-FR" sz="1600" dirty="0"/>
            <a:t>Cahier des charges  - Spécifications</a:t>
          </a:r>
        </a:p>
      </dgm:t>
    </dgm:pt>
    <dgm:pt modelId="{71E0A00B-BAE2-467E-BABD-63F7B0AE00BC}" type="parTrans" cxnId="{15D923BB-1BC6-4481-BDF2-16AB4A1546FF}">
      <dgm:prSet/>
      <dgm:spPr/>
      <dgm:t>
        <a:bodyPr/>
        <a:lstStyle/>
        <a:p>
          <a:endParaRPr lang="fr-FR"/>
        </a:p>
      </dgm:t>
    </dgm:pt>
    <dgm:pt modelId="{ECA02F36-34BA-4ED4-9DCB-EDB6F60BC900}" type="sibTrans" cxnId="{15D923BB-1BC6-4481-BDF2-16AB4A1546FF}">
      <dgm:prSet/>
      <dgm:spPr/>
      <dgm:t>
        <a:bodyPr/>
        <a:lstStyle/>
        <a:p>
          <a:endParaRPr lang="fr-FR"/>
        </a:p>
      </dgm:t>
    </dgm:pt>
    <dgm:pt modelId="{8E20F089-C52F-451D-B03D-3292697C298A}">
      <dgm:prSet phldrT="[Texte]" custT="1"/>
      <dgm:spPr/>
      <dgm:t>
        <a:bodyPr/>
        <a:lstStyle/>
        <a:p>
          <a:r>
            <a:rPr lang="fr-FR" sz="1800" dirty="0"/>
            <a:t>Etude préalable / Conception générale</a:t>
          </a:r>
        </a:p>
      </dgm:t>
    </dgm:pt>
    <dgm:pt modelId="{A9878DB3-B4F3-4254-ACEC-456537208CB3}" type="parTrans" cxnId="{6B93EF35-4E64-4657-A6AF-2B605DAB99ED}">
      <dgm:prSet/>
      <dgm:spPr/>
      <dgm:t>
        <a:bodyPr/>
        <a:lstStyle/>
        <a:p>
          <a:endParaRPr lang="fr-FR"/>
        </a:p>
      </dgm:t>
    </dgm:pt>
    <dgm:pt modelId="{AEDA16E8-9EF7-471B-A88E-4712A297861D}" type="sibTrans" cxnId="{6B93EF35-4E64-4657-A6AF-2B605DAB99ED}">
      <dgm:prSet/>
      <dgm:spPr/>
      <dgm:t>
        <a:bodyPr/>
        <a:lstStyle/>
        <a:p>
          <a:endParaRPr lang="fr-FR"/>
        </a:p>
      </dgm:t>
    </dgm:pt>
    <dgm:pt modelId="{AF6A5241-CB1D-42A4-B751-9982C251CB76}">
      <dgm:prSet phldrT="[Texte]" custT="1"/>
      <dgm:spPr/>
      <dgm:t>
        <a:bodyPr lIns="0" tIns="36000" rIns="0" bIns="36000"/>
        <a:lstStyle/>
        <a:p>
          <a:r>
            <a:rPr lang="fr-FR" sz="1600" dirty="0"/>
            <a:t>Recherche de solutions techniques</a:t>
          </a:r>
        </a:p>
      </dgm:t>
    </dgm:pt>
    <dgm:pt modelId="{F0B28E3A-7321-47A7-8767-B0AD952C34BB}" type="parTrans" cxnId="{8D497B8D-5485-4282-A17E-497F6DBD81CC}">
      <dgm:prSet/>
      <dgm:spPr/>
      <dgm:t>
        <a:bodyPr/>
        <a:lstStyle/>
        <a:p>
          <a:endParaRPr lang="fr-FR"/>
        </a:p>
      </dgm:t>
    </dgm:pt>
    <dgm:pt modelId="{5255657A-4F65-4ED1-AF9B-46574FEDE03A}" type="sibTrans" cxnId="{8D497B8D-5485-4282-A17E-497F6DBD81CC}">
      <dgm:prSet/>
      <dgm:spPr/>
      <dgm:t>
        <a:bodyPr/>
        <a:lstStyle/>
        <a:p>
          <a:endParaRPr lang="fr-FR"/>
        </a:p>
      </dgm:t>
    </dgm:pt>
    <dgm:pt modelId="{7B39B02E-2B54-45A6-81E4-1BA1FB6CA84A}">
      <dgm:prSet custT="1"/>
      <dgm:spPr/>
      <dgm:t>
        <a:bodyPr/>
        <a:lstStyle/>
        <a:p>
          <a:r>
            <a:rPr lang="fr-FR" sz="1800" dirty="0"/>
            <a:t>Conception détaillée</a:t>
          </a:r>
        </a:p>
      </dgm:t>
    </dgm:pt>
    <dgm:pt modelId="{1CF5E4D7-8A1D-47AB-A4F2-8CF0EF9B2940}" type="parTrans" cxnId="{B8CC0A10-6422-4CED-A6D5-796064B21053}">
      <dgm:prSet/>
      <dgm:spPr/>
      <dgm:t>
        <a:bodyPr/>
        <a:lstStyle/>
        <a:p>
          <a:endParaRPr lang="fr-FR"/>
        </a:p>
      </dgm:t>
    </dgm:pt>
    <dgm:pt modelId="{777F8CE1-842E-4E45-81C3-DFB68662AB7E}" type="sibTrans" cxnId="{B8CC0A10-6422-4CED-A6D5-796064B21053}">
      <dgm:prSet/>
      <dgm:spPr/>
      <dgm:t>
        <a:bodyPr/>
        <a:lstStyle/>
        <a:p>
          <a:endParaRPr lang="fr-FR"/>
        </a:p>
      </dgm:t>
    </dgm:pt>
    <dgm:pt modelId="{7458C748-CB73-4EDF-8B37-91B53829B680}">
      <dgm:prSet custT="1"/>
      <dgm:spPr/>
      <dgm:t>
        <a:bodyPr lIns="0" tIns="36000" rIns="0" bIns="36000"/>
        <a:lstStyle/>
        <a:p>
          <a:r>
            <a:rPr lang="fr-FR" sz="1600" dirty="0"/>
            <a:t>FAO - Fabrication</a:t>
          </a:r>
        </a:p>
      </dgm:t>
    </dgm:pt>
    <dgm:pt modelId="{EA9D6550-95F6-4EE0-BB81-26682735F799}" type="parTrans" cxnId="{3741D53D-DF15-4735-996A-8F2071E35C63}">
      <dgm:prSet/>
      <dgm:spPr/>
      <dgm:t>
        <a:bodyPr/>
        <a:lstStyle/>
        <a:p>
          <a:endParaRPr lang="fr-FR"/>
        </a:p>
      </dgm:t>
    </dgm:pt>
    <dgm:pt modelId="{46EC6265-B933-4EC9-9091-2CBA8AB2DBDE}" type="sibTrans" cxnId="{3741D53D-DF15-4735-996A-8F2071E35C63}">
      <dgm:prSet/>
      <dgm:spPr/>
      <dgm:t>
        <a:bodyPr/>
        <a:lstStyle/>
        <a:p>
          <a:endParaRPr lang="fr-FR"/>
        </a:p>
      </dgm:t>
    </dgm:pt>
    <dgm:pt modelId="{E0558096-350A-413F-8AC9-C2004F689688}">
      <dgm:prSet custT="1"/>
      <dgm:spPr/>
      <dgm:t>
        <a:bodyPr/>
        <a:lstStyle/>
        <a:p>
          <a:r>
            <a:rPr lang="fr-FR" sz="1800" dirty="0"/>
            <a:t>Réalisation / Fabrication</a:t>
          </a:r>
        </a:p>
      </dgm:t>
    </dgm:pt>
    <dgm:pt modelId="{644187E4-84B8-43CE-8B03-C7ED7AFCD34D}" type="parTrans" cxnId="{1B1B6CC4-5F8E-4865-A56F-36274F58760E}">
      <dgm:prSet/>
      <dgm:spPr/>
      <dgm:t>
        <a:bodyPr/>
        <a:lstStyle/>
        <a:p>
          <a:endParaRPr lang="fr-FR"/>
        </a:p>
      </dgm:t>
    </dgm:pt>
    <dgm:pt modelId="{4DB2BA81-1D1E-4C6B-B26C-E4F06468B99E}" type="sibTrans" cxnId="{1B1B6CC4-5F8E-4865-A56F-36274F58760E}">
      <dgm:prSet/>
      <dgm:spPr/>
      <dgm:t>
        <a:bodyPr/>
        <a:lstStyle/>
        <a:p>
          <a:endParaRPr lang="fr-FR"/>
        </a:p>
      </dgm:t>
    </dgm:pt>
    <dgm:pt modelId="{2BCFC424-1DE2-4D92-B410-B9F7C6484EBB}">
      <dgm:prSet custT="1"/>
      <dgm:spPr/>
      <dgm:t>
        <a:bodyPr lIns="0" tIns="36000" rIns="0" bIns="36000"/>
        <a:lstStyle/>
        <a:p>
          <a:r>
            <a:rPr lang="fr-FR" sz="1600" dirty="0"/>
            <a:t>Modélisation – dessin technique - CAO</a:t>
          </a:r>
        </a:p>
      </dgm:t>
    </dgm:pt>
    <dgm:pt modelId="{1BFFB4DE-1C1C-43D1-96BE-793A57F05058}" type="parTrans" cxnId="{42B4A850-7D43-4338-AB54-C3BEC2520789}">
      <dgm:prSet/>
      <dgm:spPr/>
      <dgm:t>
        <a:bodyPr/>
        <a:lstStyle/>
        <a:p>
          <a:endParaRPr lang="fr-FR"/>
        </a:p>
      </dgm:t>
    </dgm:pt>
    <dgm:pt modelId="{811641CD-19BE-47A0-9A3B-74CD8917D105}" type="sibTrans" cxnId="{42B4A850-7D43-4338-AB54-C3BEC2520789}">
      <dgm:prSet/>
      <dgm:spPr/>
      <dgm:t>
        <a:bodyPr/>
        <a:lstStyle/>
        <a:p>
          <a:endParaRPr lang="fr-FR"/>
        </a:p>
      </dgm:t>
    </dgm:pt>
    <dgm:pt modelId="{4A7ABDCE-C189-4305-A8E8-51668834FBB9}" type="pres">
      <dgm:prSet presAssocID="{F587F763-277F-4B46-9332-4AD20423E88E}" presName="Name0" presStyleCnt="0">
        <dgm:presLayoutVars>
          <dgm:dir/>
          <dgm:animLvl val="lvl"/>
          <dgm:resizeHandles val="exact"/>
        </dgm:presLayoutVars>
      </dgm:prSet>
      <dgm:spPr/>
    </dgm:pt>
    <dgm:pt modelId="{8B5AB3DC-69CC-442D-AB4B-522ADA834E0E}" type="pres">
      <dgm:prSet presAssocID="{F587F763-277F-4B46-9332-4AD20423E88E}" presName="tSp" presStyleCnt="0"/>
      <dgm:spPr/>
    </dgm:pt>
    <dgm:pt modelId="{279A34C2-E83F-4E5C-A29D-A7905F246EFB}" type="pres">
      <dgm:prSet presAssocID="{F587F763-277F-4B46-9332-4AD20423E88E}" presName="bSp" presStyleCnt="0"/>
      <dgm:spPr/>
    </dgm:pt>
    <dgm:pt modelId="{499C3636-71BA-4EBE-8D9F-1E9B5D2FD96F}" type="pres">
      <dgm:prSet presAssocID="{F587F763-277F-4B46-9332-4AD20423E88E}" presName="process" presStyleCnt="0"/>
      <dgm:spPr/>
    </dgm:pt>
    <dgm:pt modelId="{0FBCBDA6-896B-49D3-A0D5-5B63CD242DB0}" type="pres">
      <dgm:prSet presAssocID="{593AEC43-FA0F-413E-82BD-6C25F913D7F5}" presName="composite1" presStyleCnt="0"/>
      <dgm:spPr/>
    </dgm:pt>
    <dgm:pt modelId="{1ABEBE2F-343E-4BF4-9F8C-EB6BC7AB5622}" type="pres">
      <dgm:prSet presAssocID="{593AEC43-FA0F-413E-82BD-6C25F913D7F5}" presName="dummyNode1" presStyleLbl="node1" presStyleIdx="0" presStyleCnt="5"/>
      <dgm:spPr/>
    </dgm:pt>
    <dgm:pt modelId="{4192DA0A-4084-4735-97ED-25F5A2CA98D7}" type="pres">
      <dgm:prSet presAssocID="{593AEC43-FA0F-413E-82BD-6C25F913D7F5}" presName="childNode1" presStyleLbl="bgAcc1" presStyleIdx="0" presStyleCnt="5" custScaleY="136752" custLinFactNeighborX="1640" custLinFactNeighborY="-38456">
        <dgm:presLayoutVars>
          <dgm:bulletEnabled val="1"/>
        </dgm:presLayoutVars>
      </dgm:prSet>
      <dgm:spPr/>
    </dgm:pt>
    <dgm:pt modelId="{7704CA47-5F04-4E81-8CAE-E812FD86B688}" type="pres">
      <dgm:prSet presAssocID="{593AEC43-FA0F-413E-82BD-6C25F913D7F5}" presName="childNode1tx" presStyleLbl="bgAcc1" presStyleIdx="0" presStyleCnt="5">
        <dgm:presLayoutVars>
          <dgm:bulletEnabled val="1"/>
        </dgm:presLayoutVars>
      </dgm:prSet>
      <dgm:spPr/>
    </dgm:pt>
    <dgm:pt modelId="{190DD354-89BB-4B11-9869-C3D29C9A5FD5}" type="pres">
      <dgm:prSet presAssocID="{593AEC43-FA0F-413E-82BD-6C25F913D7F5}" presName="parentNode1" presStyleLbl="node1" presStyleIdx="0" presStyleCnt="5" custScaleX="126059" custScaleY="260504">
        <dgm:presLayoutVars>
          <dgm:chMax val="1"/>
          <dgm:bulletEnabled val="1"/>
        </dgm:presLayoutVars>
      </dgm:prSet>
      <dgm:spPr/>
    </dgm:pt>
    <dgm:pt modelId="{649F46B5-2B6B-4048-80FC-45C486C3B96A}" type="pres">
      <dgm:prSet presAssocID="{593AEC43-FA0F-413E-82BD-6C25F913D7F5}" presName="connSite1" presStyleCnt="0"/>
      <dgm:spPr/>
    </dgm:pt>
    <dgm:pt modelId="{B408E637-E14C-4D09-A53C-B40CC7A0888E}" type="pres">
      <dgm:prSet presAssocID="{EA3608A0-BB28-46BD-86F8-7C68B9BA1414}" presName="Name9" presStyleLbl="sibTrans2D1" presStyleIdx="0" presStyleCnt="4"/>
      <dgm:spPr/>
    </dgm:pt>
    <dgm:pt modelId="{9E55FE1E-6ADE-475D-AB00-80607EEFBC32}" type="pres">
      <dgm:prSet presAssocID="{F42586DC-D05F-4068-9780-DBBE867A6AD3}" presName="composite2" presStyleCnt="0"/>
      <dgm:spPr/>
    </dgm:pt>
    <dgm:pt modelId="{BAA24B9D-05C2-4A15-8CC4-DDBD26A02DAC}" type="pres">
      <dgm:prSet presAssocID="{F42586DC-D05F-4068-9780-DBBE867A6AD3}" presName="dummyNode2" presStyleLbl="node1" presStyleIdx="0" presStyleCnt="5"/>
      <dgm:spPr/>
    </dgm:pt>
    <dgm:pt modelId="{63635D71-D0E6-4BB5-9145-470186B6C956}" type="pres">
      <dgm:prSet presAssocID="{F42586DC-D05F-4068-9780-DBBE867A6AD3}" presName="childNode2" presStyleLbl="bgAcc1" presStyleIdx="1" presStyleCnt="5" custScaleX="134672" custScaleY="143842" custLinFactNeighborX="-6715" custLinFactNeighborY="32617">
        <dgm:presLayoutVars>
          <dgm:bulletEnabled val="1"/>
        </dgm:presLayoutVars>
      </dgm:prSet>
      <dgm:spPr/>
    </dgm:pt>
    <dgm:pt modelId="{0EE9FA9C-8BBD-4AFC-8C37-AD63513B388E}" type="pres">
      <dgm:prSet presAssocID="{F42586DC-D05F-4068-9780-DBBE867A6AD3}" presName="childNode2tx" presStyleLbl="bgAcc1" presStyleIdx="1" presStyleCnt="5">
        <dgm:presLayoutVars>
          <dgm:bulletEnabled val="1"/>
        </dgm:presLayoutVars>
      </dgm:prSet>
      <dgm:spPr/>
    </dgm:pt>
    <dgm:pt modelId="{F4A7AA77-D4CD-4578-851A-26FD20D44FD4}" type="pres">
      <dgm:prSet presAssocID="{F42586DC-D05F-4068-9780-DBBE867A6AD3}" presName="parentNode2" presStyleLbl="node1" presStyleIdx="1" presStyleCnt="5" custScaleX="126059" custScaleY="260504">
        <dgm:presLayoutVars>
          <dgm:chMax val="0"/>
          <dgm:bulletEnabled val="1"/>
        </dgm:presLayoutVars>
      </dgm:prSet>
      <dgm:spPr/>
    </dgm:pt>
    <dgm:pt modelId="{BD1BB4CC-ACEF-4EC5-A153-353B76EBB0F9}" type="pres">
      <dgm:prSet presAssocID="{F42586DC-D05F-4068-9780-DBBE867A6AD3}" presName="connSite2" presStyleCnt="0"/>
      <dgm:spPr/>
    </dgm:pt>
    <dgm:pt modelId="{25A528B1-43E5-42EB-AA27-D27E1FAE8256}" type="pres">
      <dgm:prSet presAssocID="{73EC1025-4D23-406C-8917-3E7DEFE82389}" presName="Name18" presStyleLbl="sibTrans2D1" presStyleIdx="1" presStyleCnt="4"/>
      <dgm:spPr/>
    </dgm:pt>
    <dgm:pt modelId="{2935DA4F-BB41-463F-9420-07004B735806}" type="pres">
      <dgm:prSet presAssocID="{8E20F089-C52F-451D-B03D-3292697C298A}" presName="composite1" presStyleCnt="0"/>
      <dgm:spPr/>
    </dgm:pt>
    <dgm:pt modelId="{6A4B3AB8-6173-4C6C-BA33-33A823892A31}" type="pres">
      <dgm:prSet presAssocID="{8E20F089-C52F-451D-B03D-3292697C298A}" presName="dummyNode1" presStyleLbl="node1" presStyleIdx="1" presStyleCnt="5"/>
      <dgm:spPr/>
    </dgm:pt>
    <dgm:pt modelId="{EB2E8BB9-8035-41D5-82FF-C933E3EF4C30}" type="pres">
      <dgm:prSet presAssocID="{8E20F089-C52F-451D-B03D-3292697C298A}" presName="childNode1" presStyleLbl="bgAcc1" presStyleIdx="2" presStyleCnt="5" custScaleX="112730" custScaleY="136752" custLinFactNeighborX="1640" custLinFactNeighborY="-38456">
        <dgm:presLayoutVars>
          <dgm:bulletEnabled val="1"/>
        </dgm:presLayoutVars>
      </dgm:prSet>
      <dgm:spPr/>
    </dgm:pt>
    <dgm:pt modelId="{2FEED465-5EE0-40F2-A12D-29BD936AE2C5}" type="pres">
      <dgm:prSet presAssocID="{8E20F089-C52F-451D-B03D-3292697C298A}" presName="childNode1tx" presStyleLbl="bgAcc1" presStyleIdx="2" presStyleCnt="5">
        <dgm:presLayoutVars>
          <dgm:bulletEnabled val="1"/>
        </dgm:presLayoutVars>
      </dgm:prSet>
      <dgm:spPr/>
    </dgm:pt>
    <dgm:pt modelId="{9F3218BD-450B-4648-96B5-495FE634C142}" type="pres">
      <dgm:prSet presAssocID="{8E20F089-C52F-451D-B03D-3292697C298A}" presName="parentNode1" presStyleLbl="node1" presStyleIdx="2" presStyleCnt="5" custScaleX="126059" custScaleY="260504">
        <dgm:presLayoutVars>
          <dgm:chMax val="1"/>
          <dgm:bulletEnabled val="1"/>
        </dgm:presLayoutVars>
      </dgm:prSet>
      <dgm:spPr/>
    </dgm:pt>
    <dgm:pt modelId="{1F590BE6-92A1-4FC0-94B8-53F515911447}" type="pres">
      <dgm:prSet presAssocID="{8E20F089-C52F-451D-B03D-3292697C298A}" presName="connSite1" presStyleCnt="0"/>
      <dgm:spPr/>
    </dgm:pt>
    <dgm:pt modelId="{482A9995-C6EA-42E9-965B-C43A406B78A8}" type="pres">
      <dgm:prSet presAssocID="{AEDA16E8-9EF7-471B-A88E-4712A297861D}" presName="Name9" presStyleLbl="sibTrans2D1" presStyleIdx="2" presStyleCnt="4"/>
      <dgm:spPr/>
    </dgm:pt>
    <dgm:pt modelId="{C9073452-2984-4ACD-957B-5706004D0AB4}" type="pres">
      <dgm:prSet presAssocID="{7B39B02E-2B54-45A6-81E4-1BA1FB6CA84A}" presName="composite2" presStyleCnt="0"/>
      <dgm:spPr/>
    </dgm:pt>
    <dgm:pt modelId="{A762B1FA-9792-4295-86DF-DD3580111A90}" type="pres">
      <dgm:prSet presAssocID="{7B39B02E-2B54-45A6-81E4-1BA1FB6CA84A}" presName="dummyNode2" presStyleLbl="node1" presStyleIdx="2" presStyleCnt="5"/>
      <dgm:spPr/>
    </dgm:pt>
    <dgm:pt modelId="{E6DAAACD-7400-4A9D-8B28-E1B5C75B52E8}" type="pres">
      <dgm:prSet presAssocID="{7B39B02E-2B54-45A6-81E4-1BA1FB6CA84A}" presName="childNode2" presStyleLbl="bgAcc1" presStyleIdx="3" presStyleCnt="5" custScaleX="121802" custScaleY="136752" custLinFactNeighborX="2643" custLinFactNeighborY="36414">
        <dgm:presLayoutVars>
          <dgm:bulletEnabled val="1"/>
        </dgm:presLayoutVars>
      </dgm:prSet>
      <dgm:spPr/>
    </dgm:pt>
    <dgm:pt modelId="{9E4724AF-626F-4982-BFD7-070A2C64D6BD}" type="pres">
      <dgm:prSet presAssocID="{7B39B02E-2B54-45A6-81E4-1BA1FB6CA84A}" presName="childNode2tx" presStyleLbl="bgAcc1" presStyleIdx="3" presStyleCnt="5">
        <dgm:presLayoutVars>
          <dgm:bulletEnabled val="1"/>
        </dgm:presLayoutVars>
      </dgm:prSet>
      <dgm:spPr/>
    </dgm:pt>
    <dgm:pt modelId="{B0C6B5AD-14B6-4143-B280-EC82067A91EF}" type="pres">
      <dgm:prSet presAssocID="{7B39B02E-2B54-45A6-81E4-1BA1FB6CA84A}" presName="parentNode2" presStyleLbl="node1" presStyleIdx="3" presStyleCnt="5" custScaleX="126059" custScaleY="260504">
        <dgm:presLayoutVars>
          <dgm:chMax val="0"/>
          <dgm:bulletEnabled val="1"/>
        </dgm:presLayoutVars>
      </dgm:prSet>
      <dgm:spPr/>
    </dgm:pt>
    <dgm:pt modelId="{79BDF158-E604-40AE-B0DB-533D21573FF3}" type="pres">
      <dgm:prSet presAssocID="{7B39B02E-2B54-45A6-81E4-1BA1FB6CA84A}" presName="connSite2" presStyleCnt="0"/>
      <dgm:spPr/>
    </dgm:pt>
    <dgm:pt modelId="{7ACDBAD9-B9BC-4FB1-BB47-0117E1609F1B}" type="pres">
      <dgm:prSet presAssocID="{777F8CE1-842E-4E45-81C3-DFB68662AB7E}" presName="Name18" presStyleLbl="sibTrans2D1" presStyleIdx="3" presStyleCnt="4"/>
      <dgm:spPr/>
    </dgm:pt>
    <dgm:pt modelId="{2874E1EF-6610-4704-B170-AD16363A1323}" type="pres">
      <dgm:prSet presAssocID="{E0558096-350A-413F-8AC9-C2004F689688}" presName="composite1" presStyleCnt="0"/>
      <dgm:spPr/>
    </dgm:pt>
    <dgm:pt modelId="{17CD04E7-45C2-4C25-B504-EC59F2D5CA2F}" type="pres">
      <dgm:prSet presAssocID="{E0558096-350A-413F-8AC9-C2004F689688}" presName="dummyNode1" presStyleLbl="node1" presStyleIdx="3" presStyleCnt="5"/>
      <dgm:spPr/>
    </dgm:pt>
    <dgm:pt modelId="{4989C77D-40A5-4BDD-AB47-16AFA5AF23DD}" type="pres">
      <dgm:prSet presAssocID="{E0558096-350A-413F-8AC9-C2004F689688}" presName="childNode1" presStyleLbl="bgAcc1" presStyleIdx="4" presStyleCnt="5" custScaleX="119664" custScaleY="136752" custLinFactNeighborX="1640" custLinFactNeighborY="-38456">
        <dgm:presLayoutVars>
          <dgm:bulletEnabled val="1"/>
        </dgm:presLayoutVars>
      </dgm:prSet>
      <dgm:spPr/>
    </dgm:pt>
    <dgm:pt modelId="{7CB4E39E-2D8A-423A-B076-F558CEDF43C0}" type="pres">
      <dgm:prSet presAssocID="{E0558096-350A-413F-8AC9-C2004F689688}" presName="childNode1tx" presStyleLbl="bgAcc1" presStyleIdx="4" presStyleCnt="5">
        <dgm:presLayoutVars>
          <dgm:bulletEnabled val="1"/>
        </dgm:presLayoutVars>
      </dgm:prSet>
      <dgm:spPr/>
    </dgm:pt>
    <dgm:pt modelId="{F1EE80FF-69F1-41B2-A783-D5F489A5EE54}" type="pres">
      <dgm:prSet presAssocID="{E0558096-350A-413F-8AC9-C2004F689688}" presName="parentNode1" presStyleLbl="node1" presStyleIdx="4" presStyleCnt="5" custScaleX="126059" custScaleY="260504">
        <dgm:presLayoutVars>
          <dgm:chMax val="1"/>
          <dgm:bulletEnabled val="1"/>
        </dgm:presLayoutVars>
      </dgm:prSet>
      <dgm:spPr/>
    </dgm:pt>
    <dgm:pt modelId="{D639AD6C-ABFC-4018-930E-3D8223C04398}" type="pres">
      <dgm:prSet presAssocID="{E0558096-350A-413F-8AC9-C2004F689688}" presName="connSite1" presStyleCnt="0"/>
      <dgm:spPr/>
    </dgm:pt>
  </dgm:ptLst>
  <dgm:cxnLst>
    <dgm:cxn modelId="{E4C97807-E4A1-4E86-9F5D-A3B0C197B6D4}" type="presOf" srcId="{F587F763-277F-4B46-9332-4AD20423E88E}" destId="{4A7ABDCE-C189-4305-A8E8-51668834FBB9}" srcOrd="0" destOrd="0" presId="urn:microsoft.com/office/officeart/2005/8/layout/hProcess4"/>
    <dgm:cxn modelId="{B8CC0A10-6422-4CED-A6D5-796064B21053}" srcId="{F587F763-277F-4B46-9332-4AD20423E88E}" destId="{7B39B02E-2B54-45A6-81E4-1BA1FB6CA84A}" srcOrd="3" destOrd="0" parTransId="{1CF5E4D7-8A1D-47AB-A4F2-8CF0EF9B2940}" sibTransId="{777F8CE1-842E-4E45-81C3-DFB68662AB7E}"/>
    <dgm:cxn modelId="{8571C71A-96BF-4EFB-9073-C3DB42E2D0A3}" type="presOf" srcId="{593AEC43-FA0F-413E-82BD-6C25F913D7F5}" destId="{190DD354-89BB-4B11-9869-C3D29C9A5FD5}" srcOrd="0" destOrd="0" presId="urn:microsoft.com/office/officeart/2005/8/layout/hProcess4"/>
    <dgm:cxn modelId="{6B93EF35-4E64-4657-A6AF-2B605DAB99ED}" srcId="{F587F763-277F-4B46-9332-4AD20423E88E}" destId="{8E20F089-C52F-451D-B03D-3292697C298A}" srcOrd="2" destOrd="0" parTransId="{A9878DB3-B4F3-4254-ACEC-456537208CB3}" sibTransId="{AEDA16E8-9EF7-471B-A88E-4712A297861D}"/>
    <dgm:cxn modelId="{3741D53D-DF15-4735-996A-8F2071E35C63}" srcId="{E0558096-350A-413F-8AC9-C2004F689688}" destId="{7458C748-CB73-4EDF-8B37-91B53829B680}" srcOrd="0" destOrd="0" parTransId="{EA9D6550-95F6-4EE0-BB81-26682735F799}" sibTransId="{46EC6265-B933-4EC9-9091-2CBA8AB2DBDE}"/>
    <dgm:cxn modelId="{A54F8F3F-998E-479C-9175-FC718CBCE3A0}" type="presOf" srcId="{F5F152F6-DF74-4088-AE99-B628E91F19D3}" destId="{7704CA47-5F04-4E81-8CAE-E812FD86B688}" srcOrd="1" destOrd="0" presId="urn:microsoft.com/office/officeart/2005/8/layout/hProcess4"/>
    <dgm:cxn modelId="{8E99DD61-C95D-442C-84E0-9B1E7C34635D}" type="presOf" srcId="{4E25FAAC-CB9C-4B88-9967-FEB05D40159E}" destId="{63635D71-D0E6-4BB5-9145-470186B6C956}" srcOrd="0" destOrd="0" presId="urn:microsoft.com/office/officeart/2005/8/layout/hProcess4"/>
    <dgm:cxn modelId="{2C660F49-B995-4C6F-A01B-24B21CF3C058}" type="presOf" srcId="{7458C748-CB73-4EDF-8B37-91B53829B680}" destId="{4989C77D-40A5-4BDD-AB47-16AFA5AF23DD}" srcOrd="0" destOrd="0" presId="urn:microsoft.com/office/officeart/2005/8/layout/hProcess4"/>
    <dgm:cxn modelId="{3A5F706E-1069-4662-A50E-A4560679A9DA}" type="presOf" srcId="{E0558096-350A-413F-8AC9-C2004F689688}" destId="{F1EE80FF-69F1-41B2-A783-D5F489A5EE54}" srcOrd="0" destOrd="0" presId="urn:microsoft.com/office/officeart/2005/8/layout/hProcess4"/>
    <dgm:cxn modelId="{B6A5A050-8194-417E-BE0A-1E8460FCA96B}" type="presOf" srcId="{EA3608A0-BB28-46BD-86F8-7C68B9BA1414}" destId="{B408E637-E14C-4D09-A53C-B40CC7A0888E}" srcOrd="0" destOrd="0" presId="urn:microsoft.com/office/officeart/2005/8/layout/hProcess4"/>
    <dgm:cxn modelId="{42B4A850-7D43-4338-AB54-C3BEC2520789}" srcId="{7B39B02E-2B54-45A6-81E4-1BA1FB6CA84A}" destId="{2BCFC424-1DE2-4D92-B410-B9F7C6484EBB}" srcOrd="0" destOrd="0" parTransId="{1BFFB4DE-1C1C-43D1-96BE-793A57F05058}" sibTransId="{811641CD-19BE-47A0-9A3B-74CD8917D105}"/>
    <dgm:cxn modelId="{11C4A451-2AD7-49ED-91A8-0A215F68F045}" type="presOf" srcId="{8E20F089-C52F-451D-B03D-3292697C298A}" destId="{9F3218BD-450B-4648-96B5-495FE634C142}" srcOrd="0" destOrd="0" presId="urn:microsoft.com/office/officeart/2005/8/layout/hProcess4"/>
    <dgm:cxn modelId="{8D497B8D-5485-4282-A17E-497F6DBD81CC}" srcId="{8E20F089-C52F-451D-B03D-3292697C298A}" destId="{AF6A5241-CB1D-42A4-B751-9982C251CB76}" srcOrd="0" destOrd="0" parTransId="{F0B28E3A-7321-47A7-8767-B0AD952C34BB}" sibTransId="{5255657A-4F65-4ED1-AF9B-46574FEDE03A}"/>
    <dgm:cxn modelId="{A53EE28D-A418-4EFF-A235-514B8E41A256}" srcId="{F587F763-277F-4B46-9332-4AD20423E88E}" destId="{593AEC43-FA0F-413E-82BD-6C25F913D7F5}" srcOrd="0" destOrd="0" parTransId="{93EE31FC-B770-419B-9CA4-9E46AA330024}" sibTransId="{EA3608A0-BB28-46BD-86F8-7C68B9BA1414}"/>
    <dgm:cxn modelId="{95B353AA-C86B-4E1B-BA0D-1A93F4E9D554}" type="presOf" srcId="{777F8CE1-842E-4E45-81C3-DFB68662AB7E}" destId="{7ACDBAD9-B9BC-4FB1-BB47-0117E1609F1B}" srcOrd="0" destOrd="0" presId="urn:microsoft.com/office/officeart/2005/8/layout/hProcess4"/>
    <dgm:cxn modelId="{C5938BAE-3228-46F0-A921-0A7591BDE409}" type="presOf" srcId="{4E25FAAC-CB9C-4B88-9967-FEB05D40159E}" destId="{0EE9FA9C-8BBD-4AFC-8C37-AD63513B388E}" srcOrd="1" destOrd="0" presId="urn:microsoft.com/office/officeart/2005/8/layout/hProcess4"/>
    <dgm:cxn modelId="{15D923BB-1BC6-4481-BDF2-16AB4A1546FF}" srcId="{F42586DC-D05F-4068-9780-DBBE867A6AD3}" destId="{4E25FAAC-CB9C-4B88-9967-FEB05D40159E}" srcOrd="0" destOrd="0" parTransId="{71E0A00B-BAE2-467E-BABD-63F7B0AE00BC}" sibTransId="{ECA02F36-34BA-4ED4-9DCB-EDB6F60BC900}"/>
    <dgm:cxn modelId="{C73069BD-8980-4F3B-B616-24D2E79F159F}" type="presOf" srcId="{F42586DC-D05F-4068-9780-DBBE867A6AD3}" destId="{F4A7AA77-D4CD-4578-851A-26FD20D44FD4}" srcOrd="0" destOrd="0" presId="urn:microsoft.com/office/officeart/2005/8/layout/hProcess4"/>
    <dgm:cxn modelId="{57CDA5C1-FC23-4F93-97E5-8D54A8D2CF9C}" type="presOf" srcId="{2BCFC424-1DE2-4D92-B410-B9F7C6484EBB}" destId="{9E4724AF-626F-4982-BFD7-070A2C64D6BD}" srcOrd="1" destOrd="0" presId="urn:microsoft.com/office/officeart/2005/8/layout/hProcess4"/>
    <dgm:cxn modelId="{1B1B6CC4-5F8E-4865-A56F-36274F58760E}" srcId="{F587F763-277F-4B46-9332-4AD20423E88E}" destId="{E0558096-350A-413F-8AC9-C2004F689688}" srcOrd="4" destOrd="0" parTransId="{644187E4-84B8-43CE-8B03-C7ED7AFCD34D}" sibTransId="{4DB2BA81-1D1E-4C6B-B26C-E4F06468B99E}"/>
    <dgm:cxn modelId="{2C5DFAC5-42AD-4C60-B27D-E022F4AF205C}" type="presOf" srcId="{AF6A5241-CB1D-42A4-B751-9982C251CB76}" destId="{EB2E8BB9-8035-41D5-82FF-C933E3EF4C30}" srcOrd="0" destOrd="0" presId="urn:microsoft.com/office/officeart/2005/8/layout/hProcess4"/>
    <dgm:cxn modelId="{A8560DD6-0D0E-426B-8B55-90232DF8D105}" type="presOf" srcId="{7B39B02E-2B54-45A6-81E4-1BA1FB6CA84A}" destId="{B0C6B5AD-14B6-4143-B280-EC82067A91EF}" srcOrd="0" destOrd="0" presId="urn:microsoft.com/office/officeart/2005/8/layout/hProcess4"/>
    <dgm:cxn modelId="{2D0D11D9-ABD8-4D2D-833D-A9846A662C46}" type="presOf" srcId="{AEDA16E8-9EF7-471B-A88E-4712A297861D}" destId="{482A9995-C6EA-42E9-965B-C43A406B78A8}" srcOrd="0" destOrd="0" presId="urn:microsoft.com/office/officeart/2005/8/layout/hProcess4"/>
    <dgm:cxn modelId="{85E790DC-7402-44DA-90A1-69C1E99E34D4}" srcId="{593AEC43-FA0F-413E-82BD-6C25F913D7F5}" destId="{F5F152F6-DF74-4088-AE99-B628E91F19D3}" srcOrd="0" destOrd="0" parTransId="{4131719D-49EF-4230-9461-058F203CA873}" sibTransId="{EA15B1E0-305E-4686-BB48-9CB6350DDD36}"/>
    <dgm:cxn modelId="{18DB69DD-93BD-404C-81E8-0ED3013AC235}" type="presOf" srcId="{AF6A5241-CB1D-42A4-B751-9982C251CB76}" destId="{2FEED465-5EE0-40F2-A12D-29BD936AE2C5}" srcOrd="1" destOrd="0" presId="urn:microsoft.com/office/officeart/2005/8/layout/hProcess4"/>
    <dgm:cxn modelId="{190EFCDE-B074-46FF-B162-72F5DC03ACED}" type="presOf" srcId="{F5F152F6-DF74-4088-AE99-B628E91F19D3}" destId="{4192DA0A-4084-4735-97ED-25F5A2CA98D7}" srcOrd="0" destOrd="0" presId="urn:microsoft.com/office/officeart/2005/8/layout/hProcess4"/>
    <dgm:cxn modelId="{2E7B9CE1-97C4-42B6-9F76-ABFC604410A3}" type="presOf" srcId="{73EC1025-4D23-406C-8917-3E7DEFE82389}" destId="{25A528B1-43E5-42EB-AA27-D27E1FAE8256}" srcOrd="0" destOrd="0" presId="urn:microsoft.com/office/officeart/2005/8/layout/hProcess4"/>
    <dgm:cxn modelId="{B02CB9E8-D402-4C35-BCF3-45C308B3B4E8}" type="presOf" srcId="{7458C748-CB73-4EDF-8B37-91B53829B680}" destId="{7CB4E39E-2D8A-423A-B076-F558CEDF43C0}" srcOrd="1" destOrd="0" presId="urn:microsoft.com/office/officeart/2005/8/layout/hProcess4"/>
    <dgm:cxn modelId="{E78D5BF6-4604-472C-A182-084CBC993FA2}" srcId="{F587F763-277F-4B46-9332-4AD20423E88E}" destId="{F42586DC-D05F-4068-9780-DBBE867A6AD3}" srcOrd="1" destOrd="0" parTransId="{F9B9FD14-E4BB-463F-B882-6E6505B6681D}" sibTransId="{73EC1025-4D23-406C-8917-3E7DEFE82389}"/>
    <dgm:cxn modelId="{A5906CFF-4099-40CB-A8CB-BFDD7526FA15}" type="presOf" srcId="{2BCFC424-1DE2-4D92-B410-B9F7C6484EBB}" destId="{E6DAAACD-7400-4A9D-8B28-E1B5C75B52E8}" srcOrd="0" destOrd="0" presId="urn:microsoft.com/office/officeart/2005/8/layout/hProcess4"/>
    <dgm:cxn modelId="{0287CBA7-E3FB-47C8-9D0A-96EF8D288FFE}" type="presParOf" srcId="{4A7ABDCE-C189-4305-A8E8-51668834FBB9}" destId="{8B5AB3DC-69CC-442D-AB4B-522ADA834E0E}" srcOrd="0" destOrd="0" presId="urn:microsoft.com/office/officeart/2005/8/layout/hProcess4"/>
    <dgm:cxn modelId="{51FE0B59-C2DD-4A85-A5FE-30395B04BEF5}" type="presParOf" srcId="{4A7ABDCE-C189-4305-A8E8-51668834FBB9}" destId="{279A34C2-E83F-4E5C-A29D-A7905F246EFB}" srcOrd="1" destOrd="0" presId="urn:microsoft.com/office/officeart/2005/8/layout/hProcess4"/>
    <dgm:cxn modelId="{2777E1AD-8A0F-42BA-8AC1-76D2106980D4}" type="presParOf" srcId="{4A7ABDCE-C189-4305-A8E8-51668834FBB9}" destId="{499C3636-71BA-4EBE-8D9F-1E9B5D2FD96F}" srcOrd="2" destOrd="0" presId="urn:microsoft.com/office/officeart/2005/8/layout/hProcess4"/>
    <dgm:cxn modelId="{953B2B75-CE40-4A96-9B0C-0EDE0FC081AD}" type="presParOf" srcId="{499C3636-71BA-4EBE-8D9F-1E9B5D2FD96F}" destId="{0FBCBDA6-896B-49D3-A0D5-5B63CD242DB0}" srcOrd="0" destOrd="0" presId="urn:microsoft.com/office/officeart/2005/8/layout/hProcess4"/>
    <dgm:cxn modelId="{46E5C271-2943-4E30-BCC6-90B6E5C1C023}" type="presParOf" srcId="{0FBCBDA6-896B-49D3-A0D5-5B63CD242DB0}" destId="{1ABEBE2F-343E-4BF4-9F8C-EB6BC7AB5622}" srcOrd="0" destOrd="0" presId="urn:microsoft.com/office/officeart/2005/8/layout/hProcess4"/>
    <dgm:cxn modelId="{A7011D38-AB71-4CBB-8F94-CBAE4610B393}" type="presParOf" srcId="{0FBCBDA6-896B-49D3-A0D5-5B63CD242DB0}" destId="{4192DA0A-4084-4735-97ED-25F5A2CA98D7}" srcOrd="1" destOrd="0" presId="urn:microsoft.com/office/officeart/2005/8/layout/hProcess4"/>
    <dgm:cxn modelId="{5428C60E-B56E-402B-A47A-B85B8F5F4306}" type="presParOf" srcId="{0FBCBDA6-896B-49D3-A0D5-5B63CD242DB0}" destId="{7704CA47-5F04-4E81-8CAE-E812FD86B688}" srcOrd="2" destOrd="0" presId="urn:microsoft.com/office/officeart/2005/8/layout/hProcess4"/>
    <dgm:cxn modelId="{2B1A85A1-6BD1-4A40-B2E6-1CDC97785BF3}" type="presParOf" srcId="{0FBCBDA6-896B-49D3-A0D5-5B63CD242DB0}" destId="{190DD354-89BB-4B11-9869-C3D29C9A5FD5}" srcOrd="3" destOrd="0" presId="urn:microsoft.com/office/officeart/2005/8/layout/hProcess4"/>
    <dgm:cxn modelId="{DDA59250-C1B9-4094-9AE5-F03B44B5134B}" type="presParOf" srcId="{0FBCBDA6-896B-49D3-A0D5-5B63CD242DB0}" destId="{649F46B5-2B6B-4048-80FC-45C486C3B96A}" srcOrd="4" destOrd="0" presId="urn:microsoft.com/office/officeart/2005/8/layout/hProcess4"/>
    <dgm:cxn modelId="{427CC72C-F6FF-4C6B-A1DB-220259DCAE7F}" type="presParOf" srcId="{499C3636-71BA-4EBE-8D9F-1E9B5D2FD96F}" destId="{B408E637-E14C-4D09-A53C-B40CC7A0888E}" srcOrd="1" destOrd="0" presId="urn:microsoft.com/office/officeart/2005/8/layout/hProcess4"/>
    <dgm:cxn modelId="{794FF130-44F1-41B9-948D-0C5EE48FC9A6}" type="presParOf" srcId="{499C3636-71BA-4EBE-8D9F-1E9B5D2FD96F}" destId="{9E55FE1E-6ADE-475D-AB00-80607EEFBC32}" srcOrd="2" destOrd="0" presId="urn:microsoft.com/office/officeart/2005/8/layout/hProcess4"/>
    <dgm:cxn modelId="{FA34363B-A74C-4CA5-8321-DF5AF0835CB0}" type="presParOf" srcId="{9E55FE1E-6ADE-475D-AB00-80607EEFBC32}" destId="{BAA24B9D-05C2-4A15-8CC4-DDBD26A02DAC}" srcOrd="0" destOrd="0" presId="urn:microsoft.com/office/officeart/2005/8/layout/hProcess4"/>
    <dgm:cxn modelId="{9611ABA3-DEA7-444E-A328-0FFE974B9A7E}" type="presParOf" srcId="{9E55FE1E-6ADE-475D-AB00-80607EEFBC32}" destId="{63635D71-D0E6-4BB5-9145-470186B6C956}" srcOrd="1" destOrd="0" presId="urn:microsoft.com/office/officeart/2005/8/layout/hProcess4"/>
    <dgm:cxn modelId="{2884FD28-BF49-4AEB-8B2A-4DBAA40549EC}" type="presParOf" srcId="{9E55FE1E-6ADE-475D-AB00-80607EEFBC32}" destId="{0EE9FA9C-8BBD-4AFC-8C37-AD63513B388E}" srcOrd="2" destOrd="0" presId="urn:microsoft.com/office/officeart/2005/8/layout/hProcess4"/>
    <dgm:cxn modelId="{F9E77F7C-CF47-4A5C-AD18-3074FCC169F6}" type="presParOf" srcId="{9E55FE1E-6ADE-475D-AB00-80607EEFBC32}" destId="{F4A7AA77-D4CD-4578-851A-26FD20D44FD4}" srcOrd="3" destOrd="0" presId="urn:microsoft.com/office/officeart/2005/8/layout/hProcess4"/>
    <dgm:cxn modelId="{6AB9692D-0EF0-4DDC-BA50-F9173F23D4E3}" type="presParOf" srcId="{9E55FE1E-6ADE-475D-AB00-80607EEFBC32}" destId="{BD1BB4CC-ACEF-4EC5-A153-353B76EBB0F9}" srcOrd="4" destOrd="0" presId="urn:microsoft.com/office/officeart/2005/8/layout/hProcess4"/>
    <dgm:cxn modelId="{52D00B44-9820-456E-96F8-F98489AB633A}" type="presParOf" srcId="{499C3636-71BA-4EBE-8D9F-1E9B5D2FD96F}" destId="{25A528B1-43E5-42EB-AA27-D27E1FAE8256}" srcOrd="3" destOrd="0" presId="urn:microsoft.com/office/officeart/2005/8/layout/hProcess4"/>
    <dgm:cxn modelId="{7D8C1950-C7EC-4242-97A3-3CB79B377286}" type="presParOf" srcId="{499C3636-71BA-4EBE-8D9F-1E9B5D2FD96F}" destId="{2935DA4F-BB41-463F-9420-07004B735806}" srcOrd="4" destOrd="0" presId="urn:microsoft.com/office/officeart/2005/8/layout/hProcess4"/>
    <dgm:cxn modelId="{E243202A-7139-45D2-AB3A-B7F338194983}" type="presParOf" srcId="{2935DA4F-BB41-463F-9420-07004B735806}" destId="{6A4B3AB8-6173-4C6C-BA33-33A823892A31}" srcOrd="0" destOrd="0" presId="urn:microsoft.com/office/officeart/2005/8/layout/hProcess4"/>
    <dgm:cxn modelId="{688D0D0A-A807-4F5B-81C1-0EB266191390}" type="presParOf" srcId="{2935DA4F-BB41-463F-9420-07004B735806}" destId="{EB2E8BB9-8035-41D5-82FF-C933E3EF4C30}" srcOrd="1" destOrd="0" presId="urn:microsoft.com/office/officeart/2005/8/layout/hProcess4"/>
    <dgm:cxn modelId="{00F40DAF-09D9-440E-875A-39D88FAB906F}" type="presParOf" srcId="{2935DA4F-BB41-463F-9420-07004B735806}" destId="{2FEED465-5EE0-40F2-A12D-29BD936AE2C5}" srcOrd="2" destOrd="0" presId="urn:microsoft.com/office/officeart/2005/8/layout/hProcess4"/>
    <dgm:cxn modelId="{9C95206A-EBDA-418D-AEE6-48F0953961DB}" type="presParOf" srcId="{2935DA4F-BB41-463F-9420-07004B735806}" destId="{9F3218BD-450B-4648-96B5-495FE634C142}" srcOrd="3" destOrd="0" presId="urn:microsoft.com/office/officeart/2005/8/layout/hProcess4"/>
    <dgm:cxn modelId="{CB51C108-0678-4BC1-9588-9B8B10EA97E5}" type="presParOf" srcId="{2935DA4F-BB41-463F-9420-07004B735806}" destId="{1F590BE6-92A1-4FC0-94B8-53F515911447}" srcOrd="4" destOrd="0" presId="urn:microsoft.com/office/officeart/2005/8/layout/hProcess4"/>
    <dgm:cxn modelId="{A3A26F04-B602-428A-91B6-E32DDE682E21}" type="presParOf" srcId="{499C3636-71BA-4EBE-8D9F-1E9B5D2FD96F}" destId="{482A9995-C6EA-42E9-965B-C43A406B78A8}" srcOrd="5" destOrd="0" presId="urn:microsoft.com/office/officeart/2005/8/layout/hProcess4"/>
    <dgm:cxn modelId="{6067D6AE-9FF6-439A-A367-A3F63C06B4EB}" type="presParOf" srcId="{499C3636-71BA-4EBE-8D9F-1E9B5D2FD96F}" destId="{C9073452-2984-4ACD-957B-5706004D0AB4}" srcOrd="6" destOrd="0" presId="urn:microsoft.com/office/officeart/2005/8/layout/hProcess4"/>
    <dgm:cxn modelId="{4F2278FC-D81F-47F3-B707-874B42724878}" type="presParOf" srcId="{C9073452-2984-4ACD-957B-5706004D0AB4}" destId="{A762B1FA-9792-4295-86DF-DD3580111A90}" srcOrd="0" destOrd="0" presId="urn:microsoft.com/office/officeart/2005/8/layout/hProcess4"/>
    <dgm:cxn modelId="{F1783107-076E-48FB-B122-4F7961BACA1E}" type="presParOf" srcId="{C9073452-2984-4ACD-957B-5706004D0AB4}" destId="{E6DAAACD-7400-4A9D-8B28-E1B5C75B52E8}" srcOrd="1" destOrd="0" presId="urn:microsoft.com/office/officeart/2005/8/layout/hProcess4"/>
    <dgm:cxn modelId="{FC5D6B49-F8F6-4C62-A923-DFDFFB5FFDC1}" type="presParOf" srcId="{C9073452-2984-4ACD-957B-5706004D0AB4}" destId="{9E4724AF-626F-4982-BFD7-070A2C64D6BD}" srcOrd="2" destOrd="0" presId="urn:microsoft.com/office/officeart/2005/8/layout/hProcess4"/>
    <dgm:cxn modelId="{E914F9EE-F977-4E19-847D-F108EB324299}" type="presParOf" srcId="{C9073452-2984-4ACD-957B-5706004D0AB4}" destId="{B0C6B5AD-14B6-4143-B280-EC82067A91EF}" srcOrd="3" destOrd="0" presId="urn:microsoft.com/office/officeart/2005/8/layout/hProcess4"/>
    <dgm:cxn modelId="{0304F8D5-FA8D-4936-9392-9C02487795A1}" type="presParOf" srcId="{C9073452-2984-4ACD-957B-5706004D0AB4}" destId="{79BDF158-E604-40AE-B0DB-533D21573FF3}" srcOrd="4" destOrd="0" presId="urn:microsoft.com/office/officeart/2005/8/layout/hProcess4"/>
    <dgm:cxn modelId="{1D22FD72-0D35-459F-B1B3-A80F071EAD4A}" type="presParOf" srcId="{499C3636-71BA-4EBE-8D9F-1E9B5D2FD96F}" destId="{7ACDBAD9-B9BC-4FB1-BB47-0117E1609F1B}" srcOrd="7" destOrd="0" presId="urn:microsoft.com/office/officeart/2005/8/layout/hProcess4"/>
    <dgm:cxn modelId="{1FF89B20-A00A-47CB-99CD-ED9D8C0839DB}" type="presParOf" srcId="{499C3636-71BA-4EBE-8D9F-1E9B5D2FD96F}" destId="{2874E1EF-6610-4704-B170-AD16363A1323}" srcOrd="8" destOrd="0" presId="urn:microsoft.com/office/officeart/2005/8/layout/hProcess4"/>
    <dgm:cxn modelId="{FCADEF2B-FB5A-415E-BD65-90A8D8E31BC1}" type="presParOf" srcId="{2874E1EF-6610-4704-B170-AD16363A1323}" destId="{17CD04E7-45C2-4C25-B504-EC59F2D5CA2F}" srcOrd="0" destOrd="0" presId="urn:microsoft.com/office/officeart/2005/8/layout/hProcess4"/>
    <dgm:cxn modelId="{9C65785F-870F-482A-A11A-5A5E8069B634}" type="presParOf" srcId="{2874E1EF-6610-4704-B170-AD16363A1323}" destId="{4989C77D-40A5-4BDD-AB47-16AFA5AF23DD}" srcOrd="1" destOrd="0" presId="urn:microsoft.com/office/officeart/2005/8/layout/hProcess4"/>
    <dgm:cxn modelId="{567AE1BF-658C-4379-8828-5A03AAB99406}" type="presParOf" srcId="{2874E1EF-6610-4704-B170-AD16363A1323}" destId="{7CB4E39E-2D8A-423A-B076-F558CEDF43C0}" srcOrd="2" destOrd="0" presId="urn:microsoft.com/office/officeart/2005/8/layout/hProcess4"/>
    <dgm:cxn modelId="{1698FD22-4AD1-456C-8176-F08BD4DFA4D4}" type="presParOf" srcId="{2874E1EF-6610-4704-B170-AD16363A1323}" destId="{F1EE80FF-69F1-41B2-A783-D5F489A5EE54}" srcOrd="3" destOrd="0" presId="urn:microsoft.com/office/officeart/2005/8/layout/hProcess4"/>
    <dgm:cxn modelId="{2577C375-1518-4085-8993-BD466E69F29F}" type="presParOf" srcId="{2874E1EF-6610-4704-B170-AD16363A1323}" destId="{D639AD6C-ABFC-4018-930E-3D8223C0439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2DA0A-4084-4735-97ED-25F5A2CA98D7}">
      <dsp:nvSpPr>
        <dsp:cNvPr id="0" name=""/>
        <dsp:cNvSpPr/>
      </dsp:nvSpPr>
      <dsp:spPr>
        <a:xfrm>
          <a:off x="25828" y="637617"/>
          <a:ext cx="1116432" cy="12592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6000" rIns="0" bIns="360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 A qui ? Sur quoi ? Dans quel but ?</a:t>
          </a:r>
        </a:p>
      </dsp:txBody>
      <dsp:txXfrm>
        <a:off x="54807" y="666596"/>
        <a:ext cx="1058474" cy="931447"/>
      </dsp:txXfrm>
    </dsp:sp>
    <dsp:sp modelId="{B408E637-E14C-4D09-A53C-B40CC7A0888E}">
      <dsp:nvSpPr>
        <dsp:cNvPr id="0" name=""/>
        <dsp:cNvSpPr/>
      </dsp:nvSpPr>
      <dsp:spPr>
        <a:xfrm>
          <a:off x="671683" y="1578712"/>
          <a:ext cx="1608260" cy="1608260"/>
        </a:xfrm>
        <a:prstGeom prst="leftCircularArrow">
          <a:avLst>
            <a:gd name="adj1" fmla="val 2839"/>
            <a:gd name="adj2" fmla="val 346747"/>
            <a:gd name="adj3" fmla="val 2914387"/>
            <a:gd name="adj4" fmla="val 9816618"/>
            <a:gd name="adj5" fmla="val 331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DD354-89BB-4B11-9869-C3D29C9A5FD5}">
      <dsp:nvSpPr>
        <dsp:cNvPr id="0" name=""/>
        <dsp:cNvSpPr/>
      </dsp:nvSpPr>
      <dsp:spPr>
        <a:xfrm>
          <a:off x="126312" y="1567738"/>
          <a:ext cx="1250989" cy="1028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Expression des besoins</a:t>
          </a:r>
        </a:p>
      </dsp:txBody>
      <dsp:txXfrm>
        <a:off x="156422" y="1597848"/>
        <a:ext cx="1190769" cy="967828"/>
      </dsp:txXfrm>
    </dsp:sp>
    <dsp:sp modelId="{63635D71-D0E6-4BB5-9145-470186B6C956}">
      <dsp:nvSpPr>
        <dsp:cNvPr id="0" name=""/>
        <dsp:cNvSpPr/>
      </dsp:nvSpPr>
      <dsp:spPr>
        <a:xfrm>
          <a:off x="1519726" y="1572660"/>
          <a:ext cx="1503521" cy="1324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4000" rIns="0" bIns="360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Cahier des charges  - Spécifications</a:t>
          </a:r>
        </a:p>
      </dsp:txBody>
      <dsp:txXfrm>
        <a:off x="1550207" y="1886969"/>
        <a:ext cx="1442559" cy="979740"/>
      </dsp:txXfrm>
    </dsp:sp>
    <dsp:sp modelId="{25A528B1-43E5-42EB-AA27-D27E1FAE8256}">
      <dsp:nvSpPr>
        <dsp:cNvPr id="0" name=""/>
        <dsp:cNvSpPr/>
      </dsp:nvSpPr>
      <dsp:spPr>
        <a:xfrm>
          <a:off x="2454681" y="308962"/>
          <a:ext cx="1728815" cy="1728815"/>
        </a:xfrm>
        <a:prstGeom prst="circularArrow">
          <a:avLst>
            <a:gd name="adj1" fmla="val 2641"/>
            <a:gd name="adj2" fmla="val 321081"/>
            <a:gd name="adj3" fmla="val 18637947"/>
            <a:gd name="adj4" fmla="val 11710050"/>
            <a:gd name="adj5" fmla="val 30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A7AA77-D4CD-4578-851A-26FD20D44FD4}">
      <dsp:nvSpPr>
        <dsp:cNvPr id="0" name=""/>
        <dsp:cNvSpPr/>
      </dsp:nvSpPr>
      <dsp:spPr>
        <a:xfrm>
          <a:off x="1907032" y="960144"/>
          <a:ext cx="1250989" cy="1028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Analyse</a:t>
          </a:r>
        </a:p>
      </dsp:txBody>
      <dsp:txXfrm>
        <a:off x="1937142" y="990254"/>
        <a:ext cx="1190769" cy="967828"/>
      </dsp:txXfrm>
    </dsp:sp>
    <dsp:sp modelId="{EB2E8BB9-8035-41D5-82FF-C933E3EF4C30}">
      <dsp:nvSpPr>
        <dsp:cNvPr id="0" name=""/>
        <dsp:cNvSpPr/>
      </dsp:nvSpPr>
      <dsp:spPr>
        <a:xfrm>
          <a:off x="3393725" y="637617"/>
          <a:ext cx="1258553" cy="12592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6000" rIns="0" bIns="360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Recherche de solutions techniques</a:t>
          </a:r>
        </a:p>
      </dsp:txBody>
      <dsp:txXfrm>
        <a:off x="3422704" y="666596"/>
        <a:ext cx="1200595" cy="931447"/>
      </dsp:txXfrm>
    </dsp:sp>
    <dsp:sp modelId="{482A9995-C6EA-42E9-965B-C43A406B78A8}">
      <dsp:nvSpPr>
        <dsp:cNvPr id="0" name=""/>
        <dsp:cNvSpPr/>
      </dsp:nvSpPr>
      <dsp:spPr>
        <a:xfrm>
          <a:off x="4113959" y="1564129"/>
          <a:ext cx="1654448" cy="1654448"/>
        </a:xfrm>
        <a:prstGeom prst="leftCircularArrow">
          <a:avLst>
            <a:gd name="adj1" fmla="val 2759"/>
            <a:gd name="adj2" fmla="val 336443"/>
            <a:gd name="adj3" fmla="val 2973122"/>
            <a:gd name="adj4" fmla="val 9885658"/>
            <a:gd name="adj5" fmla="val 321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3218BD-450B-4648-96B5-495FE634C142}">
      <dsp:nvSpPr>
        <dsp:cNvPr id="0" name=""/>
        <dsp:cNvSpPr/>
      </dsp:nvSpPr>
      <dsp:spPr>
        <a:xfrm>
          <a:off x="3565269" y="1567738"/>
          <a:ext cx="1250989" cy="1028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Etude préalable / Conception générale</a:t>
          </a:r>
        </a:p>
      </dsp:txBody>
      <dsp:txXfrm>
        <a:off x="3595379" y="1597848"/>
        <a:ext cx="1190769" cy="967828"/>
      </dsp:txXfrm>
    </dsp:sp>
    <dsp:sp modelId="{E6DAAACD-7400-4A9D-8B28-E1B5C75B52E8}">
      <dsp:nvSpPr>
        <dsp:cNvPr id="0" name=""/>
        <dsp:cNvSpPr/>
      </dsp:nvSpPr>
      <dsp:spPr>
        <a:xfrm>
          <a:off x="5063159" y="1641326"/>
          <a:ext cx="1359836" cy="12592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6000" rIns="0" bIns="360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Modélisation – dessin technique - CAO</a:t>
          </a:r>
        </a:p>
      </dsp:txBody>
      <dsp:txXfrm>
        <a:off x="5092138" y="1940142"/>
        <a:ext cx="1301878" cy="931447"/>
      </dsp:txXfrm>
    </dsp:sp>
    <dsp:sp modelId="{7ACDBAD9-B9BC-4FB1-BB47-0117E1609F1B}">
      <dsp:nvSpPr>
        <dsp:cNvPr id="0" name=""/>
        <dsp:cNvSpPr/>
      </dsp:nvSpPr>
      <dsp:spPr>
        <a:xfrm>
          <a:off x="5819729" y="298760"/>
          <a:ext cx="1772257" cy="1772257"/>
        </a:xfrm>
        <a:prstGeom prst="circularArrow">
          <a:avLst>
            <a:gd name="adj1" fmla="val 2576"/>
            <a:gd name="adj2" fmla="val 312739"/>
            <a:gd name="adj3" fmla="val 18666647"/>
            <a:gd name="adj4" fmla="val 11730407"/>
            <a:gd name="adj5" fmla="val 300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6B5AD-14B6-4143-B280-EC82067A91EF}">
      <dsp:nvSpPr>
        <dsp:cNvPr id="0" name=""/>
        <dsp:cNvSpPr/>
      </dsp:nvSpPr>
      <dsp:spPr>
        <a:xfrm>
          <a:off x="5274148" y="961203"/>
          <a:ext cx="1250989" cy="1028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Conception détaillée</a:t>
          </a:r>
        </a:p>
      </dsp:txBody>
      <dsp:txXfrm>
        <a:off x="5304258" y="991313"/>
        <a:ext cx="1190769" cy="967828"/>
      </dsp:txXfrm>
    </dsp:sp>
    <dsp:sp modelId="{4989C77D-40A5-4BDD-AB47-16AFA5AF23DD}">
      <dsp:nvSpPr>
        <dsp:cNvPr id="0" name=""/>
        <dsp:cNvSpPr/>
      </dsp:nvSpPr>
      <dsp:spPr>
        <a:xfrm>
          <a:off x="6760840" y="637617"/>
          <a:ext cx="1335967" cy="12592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6000" rIns="0" bIns="360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FAO - Fabrication</a:t>
          </a:r>
        </a:p>
      </dsp:txBody>
      <dsp:txXfrm>
        <a:off x="6789819" y="666596"/>
        <a:ext cx="1278009" cy="931447"/>
      </dsp:txXfrm>
    </dsp:sp>
    <dsp:sp modelId="{F1EE80FF-69F1-41B2-A783-D5F489A5EE54}">
      <dsp:nvSpPr>
        <dsp:cNvPr id="0" name=""/>
        <dsp:cNvSpPr/>
      </dsp:nvSpPr>
      <dsp:spPr>
        <a:xfrm>
          <a:off x="6971091" y="1567738"/>
          <a:ext cx="1250989" cy="1028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Réalisation / Fabrication</a:t>
          </a:r>
        </a:p>
      </dsp:txBody>
      <dsp:txXfrm>
        <a:off x="7001201" y="1597848"/>
        <a:ext cx="1190769" cy="9678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2DA0A-4084-4735-97ED-25F5A2CA98D7}">
      <dsp:nvSpPr>
        <dsp:cNvPr id="0" name=""/>
        <dsp:cNvSpPr/>
      </dsp:nvSpPr>
      <dsp:spPr>
        <a:xfrm>
          <a:off x="25828" y="637617"/>
          <a:ext cx="1116432" cy="12592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6000" rIns="0" bIns="360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 A qui ? Sur quoi ? Dans quel but ?</a:t>
          </a:r>
        </a:p>
      </dsp:txBody>
      <dsp:txXfrm>
        <a:off x="54807" y="666596"/>
        <a:ext cx="1058474" cy="931447"/>
      </dsp:txXfrm>
    </dsp:sp>
    <dsp:sp modelId="{B408E637-E14C-4D09-A53C-B40CC7A0888E}">
      <dsp:nvSpPr>
        <dsp:cNvPr id="0" name=""/>
        <dsp:cNvSpPr/>
      </dsp:nvSpPr>
      <dsp:spPr>
        <a:xfrm>
          <a:off x="671683" y="1578712"/>
          <a:ext cx="1608260" cy="1608260"/>
        </a:xfrm>
        <a:prstGeom prst="leftCircularArrow">
          <a:avLst>
            <a:gd name="adj1" fmla="val 2839"/>
            <a:gd name="adj2" fmla="val 346747"/>
            <a:gd name="adj3" fmla="val 2914387"/>
            <a:gd name="adj4" fmla="val 9816618"/>
            <a:gd name="adj5" fmla="val 331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DD354-89BB-4B11-9869-C3D29C9A5FD5}">
      <dsp:nvSpPr>
        <dsp:cNvPr id="0" name=""/>
        <dsp:cNvSpPr/>
      </dsp:nvSpPr>
      <dsp:spPr>
        <a:xfrm>
          <a:off x="126312" y="1567738"/>
          <a:ext cx="1250989" cy="1028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Expression des besoins</a:t>
          </a:r>
        </a:p>
      </dsp:txBody>
      <dsp:txXfrm>
        <a:off x="156422" y="1597848"/>
        <a:ext cx="1190769" cy="967828"/>
      </dsp:txXfrm>
    </dsp:sp>
    <dsp:sp modelId="{63635D71-D0E6-4BB5-9145-470186B6C956}">
      <dsp:nvSpPr>
        <dsp:cNvPr id="0" name=""/>
        <dsp:cNvSpPr/>
      </dsp:nvSpPr>
      <dsp:spPr>
        <a:xfrm>
          <a:off x="1519726" y="1572660"/>
          <a:ext cx="1503521" cy="1324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4000" rIns="0" bIns="360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Cahier des charges  - Spécifications</a:t>
          </a:r>
        </a:p>
      </dsp:txBody>
      <dsp:txXfrm>
        <a:off x="1550207" y="1886969"/>
        <a:ext cx="1442559" cy="979740"/>
      </dsp:txXfrm>
    </dsp:sp>
    <dsp:sp modelId="{25A528B1-43E5-42EB-AA27-D27E1FAE8256}">
      <dsp:nvSpPr>
        <dsp:cNvPr id="0" name=""/>
        <dsp:cNvSpPr/>
      </dsp:nvSpPr>
      <dsp:spPr>
        <a:xfrm>
          <a:off x="2454681" y="308962"/>
          <a:ext cx="1728815" cy="1728815"/>
        </a:xfrm>
        <a:prstGeom prst="circularArrow">
          <a:avLst>
            <a:gd name="adj1" fmla="val 2641"/>
            <a:gd name="adj2" fmla="val 321081"/>
            <a:gd name="adj3" fmla="val 18637947"/>
            <a:gd name="adj4" fmla="val 11710050"/>
            <a:gd name="adj5" fmla="val 30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A7AA77-D4CD-4578-851A-26FD20D44FD4}">
      <dsp:nvSpPr>
        <dsp:cNvPr id="0" name=""/>
        <dsp:cNvSpPr/>
      </dsp:nvSpPr>
      <dsp:spPr>
        <a:xfrm>
          <a:off x="1907032" y="960144"/>
          <a:ext cx="1250989" cy="1028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Analyse</a:t>
          </a:r>
        </a:p>
      </dsp:txBody>
      <dsp:txXfrm>
        <a:off x="1937142" y="990254"/>
        <a:ext cx="1190769" cy="967828"/>
      </dsp:txXfrm>
    </dsp:sp>
    <dsp:sp modelId="{EB2E8BB9-8035-41D5-82FF-C933E3EF4C30}">
      <dsp:nvSpPr>
        <dsp:cNvPr id="0" name=""/>
        <dsp:cNvSpPr/>
      </dsp:nvSpPr>
      <dsp:spPr>
        <a:xfrm>
          <a:off x="3393725" y="637617"/>
          <a:ext cx="1258553" cy="12592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6000" rIns="0" bIns="360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Recherche de solutions techniques</a:t>
          </a:r>
        </a:p>
      </dsp:txBody>
      <dsp:txXfrm>
        <a:off x="3422704" y="666596"/>
        <a:ext cx="1200595" cy="931447"/>
      </dsp:txXfrm>
    </dsp:sp>
    <dsp:sp modelId="{482A9995-C6EA-42E9-965B-C43A406B78A8}">
      <dsp:nvSpPr>
        <dsp:cNvPr id="0" name=""/>
        <dsp:cNvSpPr/>
      </dsp:nvSpPr>
      <dsp:spPr>
        <a:xfrm>
          <a:off x="4113959" y="1564129"/>
          <a:ext cx="1654448" cy="1654448"/>
        </a:xfrm>
        <a:prstGeom prst="leftCircularArrow">
          <a:avLst>
            <a:gd name="adj1" fmla="val 2759"/>
            <a:gd name="adj2" fmla="val 336443"/>
            <a:gd name="adj3" fmla="val 2973122"/>
            <a:gd name="adj4" fmla="val 9885658"/>
            <a:gd name="adj5" fmla="val 321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3218BD-450B-4648-96B5-495FE634C142}">
      <dsp:nvSpPr>
        <dsp:cNvPr id="0" name=""/>
        <dsp:cNvSpPr/>
      </dsp:nvSpPr>
      <dsp:spPr>
        <a:xfrm>
          <a:off x="3565269" y="1567738"/>
          <a:ext cx="1250989" cy="1028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Etude préalable / Conception générale</a:t>
          </a:r>
        </a:p>
      </dsp:txBody>
      <dsp:txXfrm>
        <a:off x="3595379" y="1597848"/>
        <a:ext cx="1190769" cy="967828"/>
      </dsp:txXfrm>
    </dsp:sp>
    <dsp:sp modelId="{E6DAAACD-7400-4A9D-8B28-E1B5C75B52E8}">
      <dsp:nvSpPr>
        <dsp:cNvPr id="0" name=""/>
        <dsp:cNvSpPr/>
      </dsp:nvSpPr>
      <dsp:spPr>
        <a:xfrm>
          <a:off x="5063159" y="1641326"/>
          <a:ext cx="1359836" cy="12592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6000" rIns="0" bIns="360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Modélisation – dessin technique - CAO</a:t>
          </a:r>
        </a:p>
      </dsp:txBody>
      <dsp:txXfrm>
        <a:off x="5092138" y="1940142"/>
        <a:ext cx="1301878" cy="931447"/>
      </dsp:txXfrm>
    </dsp:sp>
    <dsp:sp modelId="{7ACDBAD9-B9BC-4FB1-BB47-0117E1609F1B}">
      <dsp:nvSpPr>
        <dsp:cNvPr id="0" name=""/>
        <dsp:cNvSpPr/>
      </dsp:nvSpPr>
      <dsp:spPr>
        <a:xfrm>
          <a:off x="5819729" y="298760"/>
          <a:ext cx="1772257" cy="1772257"/>
        </a:xfrm>
        <a:prstGeom prst="circularArrow">
          <a:avLst>
            <a:gd name="adj1" fmla="val 2576"/>
            <a:gd name="adj2" fmla="val 312739"/>
            <a:gd name="adj3" fmla="val 18666647"/>
            <a:gd name="adj4" fmla="val 11730407"/>
            <a:gd name="adj5" fmla="val 300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6B5AD-14B6-4143-B280-EC82067A91EF}">
      <dsp:nvSpPr>
        <dsp:cNvPr id="0" name=""/>
        <dsp:cNvSpPr/>
      </dsp:nvSpPr>
      <dsp:spPr>
        <a:xfrm>
          <a:off x="5274148" y="961203"/>
          <a:ext cx="1250989" cy="1028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Conception détaillée</a:t>
          </a:r>
        </a:p>
      </dsp:txBody>
      <dsp:txXfrm>
        <a:off x="5304258" y="991313"/>
        <a:ext cx="1190769" cy="967828"/>
      </dsp:txXfrm>
    </dsp:sp>
    <dsp:sp modelId="{4989C77D-40A5-4BDD-AB47-16AFA5AF23DD}">
      <dsp:nvSpPr>
        <dsp:cNvPr id="0" name=""/>
        <dsp:cNvSpPr/>
      </dsp:nvSpPr>
      <dsp:spPr>
        <a:xfrm>
          <a:off x="6760840" y="637617"/>
          <a:ext cx="1335967" cy="12592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6000" rIns="0" bIns="360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FAO - Fabrication</a:t>
          </a:r>
        </a:p>
      </dsp:txBody>
      <dsp:txXfrm>
        <a:off x="6789819" y="666596"/>
        <a:ext cx="1278009" cy="931447"/>
      </dsp:txXfrm>
    </dsp:sp>
    <dsp:sp modelId="{F1EE80FF-69F1-41B2-A783-D5F489A5EE54}">
      <dsp:nvSpPr>
        <dsp:cNvPr id="0" name=""/>
        <dsp:cNvSpPr/>
      </dsp:nvSpPr>
      <dsp:spPr>
        <a:xfrm>
          <a:off x="6971091" y="1567738"/>
          <a:ext cx="1250989" cy="1028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Réalisation / Fabrication</a:t>
          </a:r>
        </a:p>
      </dsp:txBody>
      <dsp:txXfrm>
        <a:off x="7001201" y="1597848"/>
        <a:ext cx="1190769" cy="967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59" tIns="45730" rIns="91459" bIns="4573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59" tIns="45730" rIns="91459" bIns="45730" rtlCol="0"/>
          <a:lstStyle>
            <a:lvl1pPr algn="r">
              <a:defRPr sz="1200"/>
            </a:lvl1pPr>
          </a:lstStyle>
          <a:p>
            <a:fld id="{231B7FCC-ECC9-44F1-B371-91800409BFB3}" type="datetimeFigureOut">
              <a:rPr lang="fr-FR" smtClean="0"/>
              <a:t>21/03/2019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9" tIns="45730" rIns="91459" bIns="4573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1459" tIns="45730" rIns="91459" bIns="4573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28586"/>
            <a:ext cx="2945659" cy="498055"/>
          </a:xfrm>
          <a:prstGeom prst="rect">
            <a:avLst/>
          </a:prstGeom>
        </p:spPr>
        <p:txBody>
          <a:bodyPr vert="horz" lIns="91459" tIns="45730" rIns="91459" bIns="4573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5" y="9428586"/>
            <a:ext cx="2945659" cy="498055"/>
          </a:xfrm>
          <a:prstGeom prst="rect">
            <a:avLst/>
          </a:prstGeom>
        </p:spPr>
        <p:txBody>
          <a:bodyPr vert="horz" lIns="91459" tIns="45730" rIns="91459" bIns="45730" rtlCol="0" anchor="b"/>
          <a:lstStyle>
            <a:lvl1pPr algn="r">
              <a:defRPr sz="1200"/>
            </a:lvl1pPr>
          </a:lstStyle>
          <a:p>
            <a:fld id="{98401D9A-9BEA-443D-B7CA-5DBC822259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8345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01D9A-9BEA-443D-B7CA-5DBC822259C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205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01D9A-9BEA-443D-B7CA-5DBC822259C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053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01D9A-9BEA-443D-B7CA-5DBC822259C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782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01D9A-9BEA-443D-B7CA-5DBC822259C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262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01D9A-9BEA-443D-B7CA-5DBC822259C1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3615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01D9A-9BEA-443D-B7CA-5DBC822259C1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7174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01D9A-9BEA-443D-B7CA-5DBC822259C1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213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21/03/2019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21/03/2019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21/03/2019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67059"/>
            </a:srgb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>
              <a:defRPr lang="fr-FR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21/03/2019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21/03/2019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21/03/2019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21/03/2019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21/03/2019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21/03/2019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21/03/2019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21/03/2019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02334-7E8B-4320-A1E2-4B05AC15A670}" type="datetimeFigureOut">
              <a:rPr lang="fr-FR" smtClean="0"/>
              <a:pPr/>
              <a:t>21/03/2019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36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3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2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sual-paradigm.com/download/community.jsp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hyperlink" Target="https://www.draw.io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E4F9F79B-A093-478E-96B5-EE02BC93A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F7DD0BC-29E5-4679-8331-C12DC0E64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391" y="4725147"/>
            <a:ext cx="6045801" cy="1800193"/>
          </a:xfrm>
        </p:spPr>
        <p:txBody>
          <a:bodyPr>
            <a:normAutofit fontScale="90000"/>
          </a:bodyPr>
          <a:lstStyle/>
          <a:p>
            <a:br>
              <a:rPr lang="fr-FR" sz="4200" dirty="0"/>
            </a:br>
            <a:br>
              <a:rPr lang="fr-FR" sz="1800" dirty="0"/>
            </a:br>
            <a:br>
              <a:rPr lang="fr-FR" sz="1800" dirty="0"/>
            </a:br>
            <a:r>
              <a:rPr lang="fr-FR" sz="2400" dirty="0"/>
              <a:t>PAF 2018-2019</a:t>
            </a:r>
            <a:br>
              <a:rPr lang="fr-FR" sz="2400" dirty="0"/>
            </a:br>
            <a:r>
              <a:rPr lang="fr-FR" sz="2200" dirty="0"/>
              <a:t>Guillaume Martin - Fabrice Cizeron  - Xavier </a:t>
            </a:r>
            <a:r>
              <a:rPr lang="fr-FR" sz="2200" dirty="0" err="1"/>
              <a:t>Roulot</a:t>
            </a:r>
            <a:endParaRPr lang="fr-FR" sz="4200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1C49755-5E03-43C5-865B-A77A51124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980732"/>
            <a:ext cx="4824536" cy="307850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3000" b="1" dirty="0"/>
              <a:t>Diagrammes SysML</a:t>
            </a:r>
            <a:br>
              <a:rPr lang="fr-FR" sz="3000" b="1" dirty="0"/>
            </a:br>
            <a:r>
              <a:rPr lang="fr-FR" sz="3000" b="1" dirty="0"/>
              <a:t>en Technologie</a:t>
            </a:r>
          </a:p>
          <a:p>
            <a:pPr marL="0" indent="0" algn="ctr">
              <a:buNone/>
            </a:pPr>
            <a:r>
              <a:rPr lang="fr-FR" sz="2800" dirty="0"/>
              <a:t>-</a:t>
            </a:r>
          </a:p>
          <a:p>
            <a:pPr marL="0" indent="0" algn="ctr">
              <a:buNone/>
            </a:pPr>
            <a:r>
              <a:rPr lang="fr-FR" sz="2400" dirty="0"/>
              <a:t>Des outils pour le professeur</a:t>
            </a:r>
            <a:br>
              <a:rPr lang="fr-FR" sz="2400" dirty="0"/>
            </a:br>
            <a:r>
              <a:rPr lang="fr-FR" sz="2400" dirty="0"/>
              <a:t> et pour la compréhension des élèves</a:t>
            </a:r>
          </a:p>
        </p:txBody>
      </p:sp>
      <p:pic>
        <p:nvPicPr>
          <p:cNvPr id="1423" name="Picture 3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1643" y="10"/>
            <a:ext cx="4209798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noFill/>
        </p:spPr>
      </p:pic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4C22394-EBC2-4FAF-A555-6C02D589E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131570" y="3648726"/>
            <a:ext cx="0" cy="130302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>
            <a:extLst>
              <a:ext uri="{FF2B5EF4-FFF2-40B4-BE49-F238E27FC236}">
                <a16:creationId xmlns:a16="http://schemas.microsoft.com/office/drawing/2014/main" id="{F7194F93-1F71-4A70-9DF1-28F183771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5860" y="5004581"/>
            <a:ext cx="721796" cy="962395"/>
          </a:xfrm>
          <a:prstGeom prst="ellipse">
            <a:avLst/>
          </a:prstGeom>
          <a:solidFill>
            <a:srgbClr val="304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BBC0C84-DC2A-43AE-9576-0A44295E8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7793" y="4865965"/>
            <a:ext cx="220272" cy="293695"/>
          </a:xfrm>
          <a:prstGeom prst="ellipse">
            <a:avLst/>
          </a:prstGeom>
          <a:solidFill>
            <a:srgbClr val="53A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Shape 156" descr="Afficher l'image d'origine">
            <a:extLst>
              <a:ext uri="{FF2B5EF4-FFF2-40B4-BE49-F238E27FC236}">
                <a16:creationId xmlns:a16="http://schemas.microsoft.com/office/drawing/2014/main" id="{C7DB42EB-A1CE-47B8-836B-D5D15F2E215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04" y="249840"/>
            <a:ext cx="1340700" cy="97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47D902-7818-40A5-ABE6-116696CE6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Frontières du système ?</a:t>
            </a:r>
          </a:p>
        </p:txBody>
      </p:sp>
      <p:pic>
        <p:nvPicPr>
          <p:cNvPr id="43" name="Picture 56">
            <a:extLst>
              <a:ext uri="{FF2B5EF4-FFF2-40B4-BE49-F238E27FC236}">
                <a16:creationId xmlns:a16="http://schemas.microsoft.com/office/drawing/2014/main" id="{C9F5AD4B-6755-4A73-8E8D-3D2A260F3B4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92896"/>
            <a:ext cx="7486726" cy="432048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9E5E045-EF7A-44E6-83DE-83E28CF8D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796" y="4635733"/>
            <a:ext cx="976357" cy="50616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BB72DCB-4EA6-4642-B79A-B345AEB2B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3613051"/>
            <a:ext cx="593601" cy="79961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47B00F2-20F3-4C0C-BFA7-8F9289E87C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751"/>
          <a:stretch/>
        </p:blipFill>
        <p:spPr>
          <a:xfrm>
            <a:off x="2195736" y="3990506"/>
            <a:ext cx="1295400" cy="79961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0FF4B4B-0E14-4218-BD42-B99C75BFE6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6574" y="4665388"/>
            <a:ext cx="856537" cy="79961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B3EB693-E8FF-415F-ACD2-B29A20830B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7532" y="4819531"/>
            <a:ext cx="976357" cy="64375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A5A90B8-7DCA-4BB4-9A5B-AF70EB178A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4885" y="3613051"/>
            <a:ext cx="1428262" cy="94574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221B49F-4E53-4CAD-BCB5-7713ABAAD4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4734" y="4985179"/>
            <a:ext cx="1636826" cy="956207"/>
          </a:xfrm>
          <a:prstGeom prst="rect">
            <a:avLst/>
          </a:prstGeom>
        </p:spPr>
      </p:pic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C3A275A-24EC-4413-B958-8ED0A77F0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338" y="1823236"/>
            <a:ext cx="8362462" cy="811009"/>
          </a:xfrm>
        </p:spPr>
        <p:txBody>
          <a:bodyPr>
            <a:normAutofit/>
          </a:bodyPr>
          <a:lstStyle/>
          <a:p>
            <a:r>
              <a:rPr lang="fr-FR" sz="2400" dirty="0"/>
              <a:t>Piège récurrent : </a:t>
            </a:r>
          </a:p>
          <a:p>
            <a:pPr lvl="1"/>
            <a:r>
              <a:rPr lang="fr-FR" sz="1800" dirty="0"/>
              <a:t>Mauvaise définition du système en fonction des objectifs de l’analyse</a:t>
            </a:r>
          </a:p>
        </p:txBody>
      </p:sp>
    </p:spTree>
    <p:extLst>
      <p:ext uri="{BB962C8B-B14F-4D97-AF65-F5344CB8AC3E}">
        <p14:creationId xmlns:p14="http://schemas.microsoft.com/office/powerpoint/2010/main" val="367527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5" y="188640"/>
            <a:ext cx="8424936" cy="706091"/>
          </a:xfrm>
          <a:solidFill>
            <a:srgbClr val="FFFFFF">
              <a:alpha val="67059"/>
            </a:srgb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3200" dirty="0"/>
              <a:t>Les champs d’analyse d’un système technique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3812873" y="3846557"/>
            <a:ext cx="1815887" cy="36933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Structurel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6732242" y="3846557"/>
            <a:ext cx="1815887" cy="36933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Comportemental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683568" y="3846557"/>
            <a:ext cx="1815887" cy="369332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Fonctionnel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81345" y="4335512"/>
            <a:ext cx="28064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Finalité</a:t>
            </a:r>
            <a:r>
              <a:rPr lang="fr-FR" dirty="0"/>
              <a:t> du système ou de ses parties:</a:t>
            </a:r>
          </a:p>
          <a:p>
            <a:r>
              <a:rPr lang="fr-FR" dirty="0"/>
              <a:t>- Définition des </a:t>
            </a:r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fonctions</a:t>
            </a:r>
            <a:r>
              <a:rPr lang="fr-FR" dirty="0"/>
              <a:t> principales et des sous fonctionnalités permettant de répondre aux 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exigences</a:t>
            </a:r>
            <a:r>
              <a:rPr lang="fr-FR" dirty="0"/>
              <a:t> du clients et aux 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contraintes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3273675" y="4335512"/>
            <a:ext cx="29545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Analyse de la </a:t>
            </a:r>
            <a:r>
              <a:rPr lang="fr-FR" b="1" dirty="0">
                <a:solidFill>
                  <a:srgbClr val="4BACC6"/>
                </a:solidFill>
              </a:rPr>
              <a:t>structure</a:t>
            </a:r>
            <a:r>
              <a:rPr lang="fr-FR" dirty="0"/>
              <a:t> permettant de répondre aux fonctionnalités :</a:t>
            </a:r>
          </a:p>
          <a:p>
            <a:pPr marL="285750" indent="-285750">
              <a:buFontTx/>
              <a:buChar char="-"/>
            </a:pPr>
            <a:r>
              <a:rPr lang="fr-FR" dirty="0"/>
              <a:t>Définition des éléments physiques ou logiciels et de leur architecture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6320360" y="4335512"/>
            <a:ext cx="2716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Analyse du </a:t>
            </a:r>
            <a:r>
              <a:rPr lang="fr-FR" b="1" dirty="0">
                <a:solidFill>
                  <a:srgbClr val="C0504D"/>
                </a:solidFill>
              </a:rPr>
              <a:t>comportement</a:t>
            </a:r>
            <a:r>
              <a:rPr lang="fr-FR" dirty="0"/>
              <a:t> physique / énergétique / logique (algorithmique) du système</a:t>
            </a:r>
          </a:p>
          <a:p>
            <a:endParaRPr lang="fr-FR" dirty="0"/>
          </a:p>
        </p:txBody>
      </p:sp>
      <p:sp>
        <p:nvSpPr>
          <p:cNvPr id="54" name="ZoneTexte 53"/>
          <p:cNvSpPr txBox="1"/>
          <p:nvPr/>
        </p:nvSpPr>
        <p:spPr>
          <a:xfrm>
            <a:off x="3812874" y="6372036"/>
            <a:ext cx="1815887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Quoi ?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6732243" y="6372036"/>
            <a:ext cx="181588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Comment ?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683568" y="6372036"/>
            <a:ext cx="1815887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Pourquoi ?</a:t>
            </a:r>
          </a:p>
        </p:txBody>
      </p:sp>
      <p:pic>
        <p:nvPicPr>
          <p:cNvPr id="2050" name="Picture 2" descr="RÃ©sultat de recherche d'images pour &quot;prothÃ¨se de main&quot;">
            <a:extLst>
              <a:ext uri="{FF2B5EF4-FFF2-40B4-BE49-F238E27FC236}">
                <a16:creationId xmlns:a16="http://schemas.microsoft.com/office/drawing/2014/main" id="{FE472273-036D-4790-A734-030BCB91C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623" y="1283903"/>
            <a:ext cx="3944753" cy="219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1983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3" grpId="0"/>
      <p:bldP spid="51" grpId="0"/>
      <p:bldP spid="52" grpId="0"/>
      <p:bldP spid="54" grpId="0" animBg="1"/>
      <p:bldP spid="55" grpId="0" animBg="1"/>
      <p:bldP spid="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65FED1-C6CD-4030-9540-08BAB1164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domaines d’analyse</a:t>
            </a:r>
          </a:p>
        </p:txBody>
      </p:sp>
      <p:pic>
        <p:nvPicPr>
          <p:cNvPr id="4" name="Picture 2" descr="RÃ©sultat de recherche d'images pour &quot;prothÃ¨se de main&quot;">
            <a:extLst>
              <a:ext uri="{FF2B5EF4-FFF2-40B4-BE49-F238E27FC236}">
                <a16:creationId xmlns:a16="http://schemas.microsoft.com/office/drawing/2014/main" id="{985735D7-00A2-4405-8E0E-BDE5FB19A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816" y="1824115"/>
            <a:ext cx="3407403" cy="189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FF739CB-D9F0-415F-870D-ABCCF7B42954}"/>
              </a:ext>
            </a:extLst>
          </p:cNvPr>
          <p:cNvSpPr txBox="1"/>
          <p:nvPr/>
        </p:nvSpPr>
        <p:spPr>
          <a:xfrm>
            <a:off x="701929" y="4530944"/>
            <a:ext cx="1959903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Matière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7FA57C7-A6D1-4525-B279-CF446A9B6ED9}"/>
              </a:ext>
            </a:extLst>
          </p:cNvPr>
          <p:cNvSpPr txBox="1"/>
          <p:nvPr/>
        </p:nvSpPr>
        <p:spPr>
          <a:xfrm>
            <a:off x="3704609" y="4519712"/>
            <a:ext cx="1959903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Energie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E26FDBE-7280-48B1-927A-CD2C2A5E54FF}"/>
              </a:ext>
            </a:extLst>
          </p:cNvPr>
          <p:cNvSpPr txBox="1"/>
          <p:nvPr/>
        </p:nvSpPr>
        <p:spPr>
          <a:xfrm>
            <a:off x="6726897" y="4503670"/>
            <a:ext cx="1959903" cy="3693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Information</a:t>
            </a:r>
          </a:p>
        </p:txBody>
      </p:sp>
      <p:pic>
        <p:nvPicPr>
          <p:cNvPr id="3074" name="Picture 2" descr="RÃ©sultat de recherche d'images pour &quot;servomoteur&quot;">
            <a:extLst>
              <a:ext uri="{FF2B5EF4-FFF2-40B4-BE49-F238E27FC236}">
                <a16:creationId xmlns:a16="http://schemas.microsoft.com/office/drawing/2014/main" id="{25B1928D-6699-4D22-905F-B9A5423DAA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5" t="10101" r="21422" b="14300"/>
          <a:stretch/>
        </p:blipFill>
        <p:spPr bwMode="auto">
          <a:xfrm>
            <a:off x="5008779" y="5056872"/>
            <a:ext cx="708688" cy="86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Ã©sultat de recherche d'images pour &quot;petite  batterie lipo&quot;">
            <a:extLst>
              <a:ext uri="{FF2B5EF4-FFF2-40B4-BE49-F238E27FC236}">
                <a16:creationId xmlns:a16="http://schemas.microsoft.com/office/drawing/2014/main" id="{A65A817C-2D74-4B7B-A1CD-427227EB20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5" t="24013" r="11019" b="27556"/>
          <a:stretch/>
        </p:blipFill>
        <p:spPr bwMode="auto">
          <a:xfrm>
            <a:off x="3678208" y="5015832"/>
            <a:ext cx="1239942" cy="86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Ã©sultat de recherche d'images pour &quot;phalange imprimÃ©e 3d&quot;">
            <a:extLst>
              <a:ext uri="{FF2B5EF4-FFF2-40B4-BE49-F238E27FC236}">
                <a16:creationId xmlns:a16="http://schemas.microsoft.com/office/drawing/2014/main" id="{CCD51E4D-A2A5-4BEA-B95A-A310B9C28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96" y="5056872"/>
            <a:ext cx="1153968" cy="86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ain Product">
            <a:extLst>
              <a:ext uri="{FF2B5EF4-FFF2-40B4-BE49-F238E27FC236}">
                <a16:creationId xmlns:a16="http://schemas.microsoft.com/office/drawing/2014/main" id="{C24587C7-A375-4806-9707-230A65588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965" y="5072637"/>
            <a:ext cx="1130210" cy="86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A5E67F9-9FA3-4A6E-9F06-39B53AB5ED26}"/>
              </a:ext>
            </a:extLst>
          </p:cNvPr>
          <p:cNvSpPr/>
          <p:nvPr/>
        </p:nvSpPr>
        <p:spPr>
          <a:xfrm>
            <a:off x="579476" y="4439502"/>
            <a:ext cx="2232248" cy="158962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285051-4064-4D1E-BA74-1CD60AC97817}"/>
              </a:ext>
            </a:extLst>
          </p:cNvPr>
          <p:cNvSpPr/>
          <p:nvPr/>
        </p:nvSpPr>
        <p:spPr>
          <a:xfrm>
            <a:off x="3570873" y="4460862"/>
            <a:ext cx="2232248" cy="158962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B9E008-733B-4F1E-9B49-3A45C6BC3E45}"/>
              </a:ext>
            </a:extLst>
          </p:cNvPr>
          <p:cNvSpPr/>
          <p:nvPr/>
        </p:nvSpPr>
        <p:spPr>
          <a:xfrm>
            <a:off x="6590724" y="4439502"/>
            <a:ext cx="2232248" cy="158962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EA7873B-675E-41DB-B9F4-D99C8452D929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 flipH="1">
            <a:off x="1695600" y="3719110"/>
            <a:ext cx="2972918" cy="720392"/>
          </a:xfrm>
          <a:prstGeom prst="straightConnector1">
            <a:avLst/>
          </a:prstGeom>
          <a:ln w="38100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8A740DDD-7EEF-448A-B463-56FB00A6D0F4}"/>
              </a:ext>
            </a:extLst>
          </p:cNvPr>
          <p:cNvCxnSpPr>
            <a:cxnSpLocks/>
            <a:stCxn id="4" idx="2"/>
            <a:endCxn id="14" idx="0"/>
          </p:cNvCxnSpPr>
          <p:nvPr/>
        </p:nvCxnSpPr>
        <p:spPr>
          <a:xfrm>
            <a:off x="4668518" y="3719110"/>
            <a:ext cx="3038330" cy="720392"/>
          </a:xfrm>
          <a:prstGeom prst="straightConnector1">
            <a:avLst/>
          </a:prstGeom>
          <a:ln w="38100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908CA4F9-8D38-445F-B069-E28554231FDB}"/>
              </a:ext>
            </a:extLst>
          </p:cNvPr>
          <p:cNvCxnSpPr>
            <a:cxnSpLocks/>
            <a:stCxn id="4" idx="2"/>
            <a:endCxn id="13" idx="0"/>
          </p:cNvCxnSpPr>
          <p:nvPr/>
        </p:nvCxnSpPr>
        <p:spPr>
          <a:xfrm>
            <a:off x="4668518" y="3719110"/>
            <a:ext cx="18479" cy="741752"/>
          </a:xfrm>
          <a:prstGeom prst="straightConnector1">
            <a:avLst/>
          </a:prstGeom>
          <a:ln w="38100">
            <a:solidFill>
              <a:srgbClr val="00206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ccolade ouvrante 18">
            <a:extLst>
              <a:ext uri="{FF2B5EF4-FFF2-40B4-BE49-F238E27FC236}">
                <a16:creationId xmlns:a16="http://schemas.microsoft.com/office/drawing/2014/main" id="{82B59B03-86AA-48C4-99AE-57DD34881296}"/>
              </a:ext>
            </a:extLst>
          </p:cNvPr>
          <p:cNvSpPr/>
          <p:nvPr/>
        </p:nvSpPr>
        <p:spPr>
          <a:xfrm rot="16200000">
            <a:off x="4453233" y="1942080"/>
            <a:ext cx="416947" cy="8605566"/>
          </a:xfrm>
          <a:prstGeom prst="leftBrace">
            <a:avLst>
              <a:gd name="adj1" fmla="val 46808"/>
              <a:gd name="adj2" fmla="val 4962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DEDFEC7-DBEB-4CD6-8196-F38A46FB261E}"/>
              </a:ext>
            </a:extLst>
          </p:cNvPr>
          <p:cNvSpPr txBox="1"/>
          <p:nvPr/>
        </p:nvSpPr>
        <p:spPr>
          <a:xfrm>
            <a:off x="3264190" y="6436278"/>
            <a:ext cx="2923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Pluridisiplinarité</a:t>
            </a:r>
            <a:r>
              <a:rPr lang="fr-FR" dirty="0"/>
              <a:t> permanente</a:t>
            </a:r>
          </a:p>
        </p:txBody>
      </p:sp>
    </p:spTree>
    <p:extLst>
      <p:ext uri="{BB962C8B-B14F-4D97-AF65-F5344CB8AC3E}">
        <p14:creationId xmlns:p14="http://schemas.microsoft.com/office/powerpoint/2010/main" val="116850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  <p:bldP spid="19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00FF72-5C52-4605-B694-7B33AF94D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5B79DAC7-7B32-4F67-8905-EBB381FA9390}"/>
              </a:ext>
            </a:extLst>
          </p:cNvPr>
          <p:cNvSpPr/>
          <p:nvPr/>
        </p:nvSpPr>
        <p:spPr>
          <a:xfrm>
            <a:off x="457200" y="1699262"/>
            <a:ext cx="180020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Analyse du besoin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EBC2E4C9-7B91-4961-BC02-85752D1783C1}"/>
              </a:ext>
            </a:extLst>
          </p:cNvPr>
          <p:cNvSpPr/>
          <p:nvPr/>
        </p:nvSpPr>
        <p:spPr>
          <a:xfrm>
            <a:off x="1176663" y="2775356"/>
            <a:ext cx="180020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Spécifications</a:t>
            </a:r>
          </a:p>
          <a:p>
            <a:pPr algn="ctr"/>
            <a:r>
              <a:rPr lang="fr-FR" dirty="0"/>
              <a:t>fonctionnelle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225E9B7E-D955-4BBF-BB48-A603430493C8}"/>
              </a:ext>
            </a:extLst>
          </p:cNvPr>
          <p:cNvSpPr/>
          <p:nvPr/>
        </p:nvSpPr>
        <p:spPr>
          <a:xfrm>
            <a:off x="1907704" y="3837831"/>
            <a:ext cx="180020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Spécifications</a:t>
            </a:r>
          </a:p>
          <a:p>
            <a:pPr algn="ctr"/>
            <a:r>
              <a:rPr lang="fr-FR" dirty="0"/>
              <a:t>techniques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D8DEB7EA-3994-4D01-82B5-23B7702F37BA}"/>
              </a:ext>
            </a:extLst>
          </p:cNvPr>
          <p:cNvSpPr/>
          <p:nvPr/>
        </p:nvSpPr>
        <p:spPr>
          <a:xfrm>
            <a:off x="2636060" y="4915436"/>
            <a:ext cx="1800200" cy="792088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Conception détaillée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2A120B5-66E3-4D98-8FF9-D4AA2ED26B6B}"/>
              </a:ext>
            </a:extLst>
          </p:cNvPr>
          <p:cNvSpPr/>
          <p:nvPr/>
        </p:nvSpPr>
        <p:spPr>
          <a:xfrm>
            <a:off x="3742166" y="6000784"/>
            <a:ext cx="180020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Prototypage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68EDC65-2D16-427B-A098-B0552126A279}"/>
              </a:ext>
            </a:extLst>
          </p:cNvPr>
          <p:cNvSpPr/>
          <p:nvPr/>
        </p:nvSpPr>
        <p:spPr>
          <a:xfrm>
            <a:off x="5004048" y="4915436"/>
            <a:ext cx="180020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Tests unitaires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EBB22A2-F70B-4D47-914D-1CE0A491EA21}"/>
              </a:ext>
            </a:extLst>
          </p:cNvPr>
          <p:cNvSpPr/>
          <p:nvPr/>
        </p:nvSpPr>
        <p:spPr>
          <a:xfrm>
            <a:off x="5603035" y="3837831"/>
            <a:ext cx="180020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Tests d’intégration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27B38D3-B60A-4407-96EB-659D0C8CD025}"/>
              </a:ext>
            </a:extLst>
          </p:cNvPr>
          <p:cNvSpPr/>
          <p:nvPr/>
        </p:nvSpPr>
        <p:spPr>
          <a:xfrm>
            <a:off x="6359517" y="2775356"/>
            <a:ext cx="180020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Validation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92B77282-AB52-4382-8A09-6D56E4BEB645}"/>
              </a:ext>
            </a:extLst>
          </p:cNvPr>
          <p:cNvSpPr/>
          <p:nvPr/>
        </p:nvSpPr>
        <p:spPr>
          <a:xfrm>
            <a:off x="7199177" y="1699262"/>
            <a:ext cx="180020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Mise en production</a:t>
            </a:r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84A786A5-A894-463D-8AE9-FBDCF4E90DE7}"/>
              </a:ext>
            </a:extLst>
          </p:cNvPr>
          <p:cNvCxnSpPr>
            <a:cxnSpLocks/>
          </p:cNvCxnSpPr>
          <p:nvPr/>
        </p:nvCxnSpPr>
        <p:spPr>
          <a:xfrm>
            <a:off x="2976863" y="3171400"/>
            <a:ext cx="3382654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CBF30062-C78C-4084-9848-8075538FA042}"/>
              </a:ext>
            </a:extLst>
          </p:cNvPr>
          <p:cNvCxnSpPr>
            <a:cxnSpLocks/>
          </p:cNvCxnSpPr>
          <p:nvPr/>
        </p:nvCxnSpPr>
        <p:spPr>
          <a:xfrm>
            <a:off x="3707904" y="4233875"/>
            <a:ext cx="1895131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627343E8-D0CF-43C5-B8BE-58E07B8A6796}"/>
              </a:ext>
            </a:extLst>
          </p:cNvPr>
          <p:cNvCxnSpPr>
            <a:cxnSpLocks/>
          </p:cNvCxnSpPr>
          <p:nvPr/>
        </p:nvCxnSpPr>
        <p:spPr>
          <a:xfrm>
            <a:off x="2257400" y="2095306"/>
            <a:ext cx="4941777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EEE4C4C0-F50D-435F-AB83-34505A12393C}"/>
              </a:ext>
            </a:extLst>
          </p:cNvPr>
          <p:cNvCxnSpPr>
            <a:cxnSpLocks/>
          </p:cNvCxnSpPr>
          <p:nvPr/>
        </p:nvCxnSpPr>
        <p:spPr>
          <a:xfrm>
            <a:off x="4436260" y="5311480"/>
            <a:ext cx="567788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EB088B9C-C58B-45FD-A37F-FD60FA6C7769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1357300" y="2491350"/>
            <a:ext cx="719463" cy="284006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DE7DBF12-B5E3-43E1-B6EA-CA41C7DA0F3E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2076763" y="3567444"/>
            <a:ext cx="731041" cy="270387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6B730DC1-F4D1-4AF1-BA54-C4E29DF4CEF9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2807804" y="4629919"/>
            <a:ext cx="728356" cy="285517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F9160DE1-6224-4883-94DD-1CC0AD339176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3536160" y="5707524"/>
            <a:ext cx="1106106" cy="29326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A54909EE-7881-48D3-A7C4-DD02DE07573E}"/>
              </a:ext>
            </a:extLst>
          </p:cNvPr>
          <p:cNvCxnSpPr>
            <a:cxnSpLocks/>
            <a:stCxn id="8" idx="0"/>
            <a:endCxn id="9" idx="2"/>
          </p:cNvCxnSpPr>
          <p:nvPr/>
        </p:nvCxnSpPr>
        <p:spPr>
          <a:xfrm flipV="1">
            <a:off x="4642266" y="5707524"/>
            <a:ext cx="1261882" cy="29326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>
            <a:extLst>
              <a:ext uri="{FF2B5EF4-FFF2-40B4-BE49-F238E27FC236}">
                <a16:creationId xmlns:a16="http://schemas.microsoft.com/office/drawing/2014/main" id="{8CC7374A-51F6-46DC-BA8B-12E003DA366F}"/>
              </a:ext>
            </a:extLst>
          </p:cNvPr>
          <p:cNvCxnSpPr>
            <a:cxnSpLocks/>
            <a:stCxn id="9" idx="0"/>
            <a:endCxn id="10" idx="2"/>
          </p:cNvCxnSpPr>
          <p:nvPr/>
        </p:nvCxnSpPr>
        <p:spPr>
          <a:xfrm flipV="1">
            <a:off x="5904148" y="4629919"/>
            <a:ext cx="598987" cy="285517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>
            <a:extLst>
              <a:ext uri="{FF2B5EF4-FFF2-40B4-BE49-F238E27FC236}">
                <a16:creationId xmlns:a16="http://schemas.microsoft.com/office/drawing/2014/main" id="{9B21C479-4AF3-4610-8999-C03BDC7070B8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6503135" y="3567445"/>
            <a:ext cx="696042" cy="270386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73">
            <a:extLst>
              <a:ext uri="{FF2B5EF4-FFF2-40B4-BE49-F238E27FC236}">
                <a16:creationId xmlns:a16="http://schemas.microsoft.com/office/drawing/2014/main" id="{8C3FDB96-E9BF-42E3-9F33-595F6E6CBCFF}"/>
              </a:ext>
            </a:extLst>
          </p:cNvPr>
          <p:cNvCxnSpPr>
            <a:cxnSpLocks/>
            <a:stCxn id="11" idx="0"/>
            <a:endCxn id="12" idx="2"/>
          </p:cNvCxnSpPr>
          <p:nvPr/>
        </p:nvCxnSpPr>
        <p:spPr>
          <a:xfrm flipV="1">
            <a:off x="7259617" y="2491350"/>
            <a:ext cx="839660" cy="284006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Ellipse 77">
            <a:extLst>
              <a:ext uri="{FF2B5EF4-FFF2-40B4-BE49-F238E27FC236}">
                <a16:creationId xmlns:a16="http://schemas.microsoft.com/office/drawing/2014/main" id="{A117E12C-E5F5-4267-96BB-6044C41609D6}"/>
              </a:ext>
            </a:extLst>
          </p:cNvPr>
          <p:cNvSpPr/>
          <p:nvPr/>
        </p:nvSpPr>
        <p:spPr>
          <a:xfrm rot="19615591">
            <a:off x="889302" y="1150316"/>
            <a:ext cx="2479077" cy="3803753"/>
          </a:xfrm>
          <a:prstGeom prst="ellipse">
            <a:avLst/>
          </a:prstGeom>
          <a:noFill/>
          <a:ln w="5715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762A639D-6033-4E7A-944F-503702A0E936}"/>
              </a:ext>
            </a:extLst>
          </p:cNvPr>
          <p:cNvSpPr txBox="1"/>
          <p:nvPr/>
        </p:nvSpPr>
        <p:spPr>
          <a:xfrm>
            <a:off x="3408417" y="2324928"/>
            <a:ext cx="1549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>
                <a:solidFill>
                  <a:schemeClr val="accent3">
                    <a:lumMod val="75000"/>
                  </a:schemeClr>
                </a:solidFill>
              </a:rPr>
              <a:t>SysML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E5539774-8CCC-46B6-B956-5680CB3CDD08}"/>
              </a:ext>
            </a:extLst>
          </p:cNvPr>
          <p:cNvSpPr/>
          <p:nvPr/>
        </p:nvSpPr>
        <p:spPr>
          <a:xfrm rot="19615591">
            <a:off x="2788467" y="4569960"/>
            <a:ext cx="1702802" cy="1359981"/>
          </a:xfrm>
          <a:prstGeom prst="ellipse">
            <a:avLst/>
          </a:prstGeom>
          <a:noFill/>
          <a:ln w="5715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6D355BB1-629A-4721-9F2C-5864E1F1B1C7}"/>
              </a:ext>
            </a:extLst>
          </p:cNvPr>
          <p:cNvSpPr txBox="1"/>
          <p:nvPr/>
        </p:nvSpPr>
        <p:spPr>
          <a:xfrm>
            <a:off x="818670" y="5676833"/>
            <a:ext cx="2662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4">
                    <a:lumMod val="75000"/>
                  </a:schemeClr>
                </a:solidFill>
              </a:rPr>
              <a:t>Modélisation</a:t>
            </a:r>
            <a:endParaRPr 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27791C48-18D8-4F73-A35A-EC5341855F16}"/>
              </a:ext>
            </a:extLst>
          </p:cNvPr>
          <p:cNvSpPr/>
          <p:nvPr/>
        </p:nvSpPr>
        <p:spPr>
          <a:xfrm>
            <a:off x="3569330" y="5829747"/>
            <a:ext cx="2238566" cy="967307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F5304E69-FBE9-4F7D-84B9-F2AA4AF1E7F3}"/>
              </a:ext>
            </a:extLst>
          </p:cNvPr>
          <p:cNvSpPr txBox="1"/>
          <p:nvPr/>
        </p:nvSpPr>
        <p:spPr>
          <a:xfrm>
            <a:off x="5867954" y="6096696"/>
            <a:ext cx="2662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6">
                    <a:lumMod val="75000"/>
                  </a:schemeClr>
                </a:solidFill>
              </a:rPr>
              <a:t>Fabrication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9C6B8378-DDF9-4C82-AF6D-E11021CB35A6}"/>
              </a:ext>
            </a:extLst>
          </p:cNvPr>
          <p:cNvSpPr/>
          <p:nvPr/>
        </p:nvSpPr>
        <p:spPr>
          <a:xfrm rot="18680572">
            <a:off x="4586453" y="3353844"/>
            <a:ext cx="3975518" cy="1767118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646925D8-0FF0-4E18-BC87-21E4F15C94FB}"/>
              </a:ext>
            </a:extLst>
          </p:cNvPr>
          <p:cNvSpPr txBox="1"/>
          <p:nvPr/>
        </p:nvSpPr>
        <p:spPr>
          <a:xfrm>
            <a:off x="7075000" y="4900305"/>
            <a:ext cx="2662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5"/>
                </a:solidFill>
              </a:rPr>
              <a:t>Mesure</a:t>
            </a:r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86" name="Étoile : 4 branches 85">
            <a:extLst>
              <a:ext uri="{FF2B5EF4-FFF2-40B4-BE49-F238E27FC236}">
                <a16:creationId xmlns:a16="http://schemas.microsoft.com/office/drawing/2014/main" id="{DA16FD89-4EB2-4B3D-8DD3-46EE0E6C7AA1}"/>
              </a:ext>
            </a:extLst>
          </p:cNvPr>
          <p:cNvSpPr/>
          <p:nvPr/>
        </p:nvSpPr>
        <p:spPr>
          <a:xfrm rot="2450210">
            <a:off x="7804483" y="1804320"/>
            <a:ext cx="585261" cy="648072"/>
          </a:xfrm>
          <a:prstGeom prst="star4">
            <a:avLst>
              <a:gd name="adj" fmla="val 1761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59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/>
      <p:bldP spid="80" grpId="0" animBg="1"/>
      <p:bldP spid="81" grpId="0"/>
      <p:bldP spid="83" grpId="0"/>
      <p:bldP spid="84" grpId="0" animBg="1"/>
      <p:bldP spid="85" grpId="0"/>
      <p:bldP spid="8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24761D-5783-44CD-AFCB-38549A89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Cycle de vie</a:t>
            </a:r>
          </a:p>
        </p:txBody>
      </p:sp>
      <p:pic>
        <p:nvPicPr>
          <p:cNvPr id="4098" name="Picture 2" descr="RÃ©sultat de recherche d'images pour &quot;cycle de vie&quot;">
            <a:extLst>
              <a:ext uri="{FF2B5EF4-FFF2-40B4-BE49-F238E27FC236}">
                <a16:creationId xmlns:a16="http://schemas.microsoft.com/office/drawing/2014/main" id="{8F9B4065-C71A-497E-BF58-E296BC9E4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7056784" cy="441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83BED63-A146-40B4-92E2-256D3B661391}"/>
              </a:ext>
            </a:extLst>
          </p:cNvPr>
          <p:cNvSpPr txBox="1"/>
          <p:nvPr/>
        </p:nvSpPr>
        <p:spPr>
          <a:xfrm>
            <a:off x="1212522" y="6209802"/>
            <a:ext cx="6718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Nécessité de réfléchir sur l’impact du produit sur tout son cycle de vie</a:t>
            </a:r>
          </a:p>
        </p:txBody>
      </p:sp>
    </p:spTree>
    <p:extLst>
      <p:ext uri="{BB962C8B-B14F-4D97-AF65-F5344CB8AC3E}">
        <p14:creationId xmlns:p14="http://schemas.microsoft.com/office/powerpoint/2010/main" val="22918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2B44CA-19C9-48AB-9B6B-9E06C14EE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étapes d’un projet en technologie</a:t>
            </a:r>
            <a:br>
              <a:rPr lang="fr-FR" dirty="0"/>
            </a:br>
            <a:r>
              <a:rPr lang="fr-FR" sz="2700" dirty="0"/>
              <a:t>et les anciens diagrammes</a:t>
            </a:r>
            <a:endParaRPr lang="fr-FR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108EE2C8-400F-4F7E-8C92-1D60DEA464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9014562"/>
              </p:ext>
            </p:extLst>
          </p:nvPr>
        </p:nvGraphicFramePr>
        <p:xfrm>
          <a:off x="457200" y="1600201"/>
          <a:ext cx="8229600" cy="3556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Espace réservé du contenu 9" descr="9">
            <a:extLst>
              <a:ext uri="{FF2B5EF4-FFF2-40B4-BE49-F238E27FC236}">
                <a16:creationId xmlns:a16="http://schemas.microsoft.com/office/drawing/2014/main" id="{43DC1782-1DC0-436A-A527-DFA87A7BF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4947023"/>
            <a:ext cx="1946232" cy="1498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E35C9D4-E1B4-4066-8753-59156E2AA1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1911" y="5195329"/>
            <a:ext cx="2229846" cy="1498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 6" descr="Une image contenant capture d’écran, texte&#10;&#10;Description générée avec un niveau de confiance élevé">
            <a:extLst>
              <a:ext uri="{FF2B5EF4-FFF2-40B4-BE49-F238E27FC236}">
                <a16:creationId xmlns:a16="http://schemas.microsoft.com/office/drawing/2014/main" id="{0DF1D902-03B7-4C1A-B447-69C9B342585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8" b="5044"/>
          <a:stretch/>
        </p:blipFill>
        <p:spPr>
          <a:xfrm>
            <a:off x="3314822" y="4947023"/>
            <a:ext cx="2252324" cy="1498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CE99B21-9B8E-40B4-B25E-03255556B80D}"/>
              </a:ext>
            </a:extLst>
          </p:cNvPr>
          <p:cNvSpPr/>
          <p:nvPr/>
        </p:nvSpPr>
        <p:spPr>
          <a:xfrm>
            <a:off x="7164288" y="2204864"/>
            <a:ext cx="1584176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1D6892-2216-443E-BD59-32DF5B7176F2}"/>
              </a:ext>
            </a:extLst>
          </p:cNvPr>
          <p:cNvSpPr/>
          <p:nvPr/>
        </p:nvSpPr>
        <p:spPr>
          <a:xfrm>
            <a:off x="5441269" y="2492896"/>
            <a:ext cx="1584176" cy="205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BE8B78-11BB-40BA-BBA1-6B06B953AFA8}"/>
              </a:ext>
            </a:extLst>
          </p:cNvPr>
          <p:cNvSpPr/>
          <p:nvPr/>
        </p:nvSpPr>
        <p:spPr>
          <a:xfrm>
            <a:off x="3757541" y="2204864"/>
            <a:ext cx="1584176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28E4CC-8C7D-4577-91D2-281C67461115}"/>
              </a:ext>
            </a:extLst>
          </p:cNvPr>
          <p:cNvSpPr/>
          <p:nvPr/>
        </p:nvSpPr>
        <p:spPr>
          <a:xfrm>
            <a:off x="1934970" y="2541253"/>
            <a:ext cx="1683728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067E06-3563-44A9-BED1-0DFD9E3A3D0E}"/>
              </a:ext>
            </a:extLst>
          </p:cNvPr>
          <p:cNvSpPr/>
          <p:nvPr/>
        </p:nvSpPr>
        <p:spPr>
          <a:xfrm>
            <a:off x="281373" y="2204864"/>
            <a:ext cx="1584176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Espace réservé du contenu 19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52A91AA8-A18B-474E-BBA2-7D7E595C2D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810" y="5195328"/>
            <a:ext cx="3395649" cy="1553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C2A1430-EB83-481C-BD4F-76CFEDD28FF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68347" y="4653136"/>
            <a:ext cx="1878250" cy="1564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4092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èche : double flèche horizontale 24">
            <a:extLst>
              <a:ext uri="{FF2B5EF4-FFF2-40B4-BE49-F238E27FC236}">
                <a16:creationId xmlns:a16="http://schemas.microsoft.com/office/drawing/2014/main" id="{FAD41DDF-24F6-4AE8-985F-03A0D979CB84}"/>
              </a:ext>
            </a:extLst>
          </p:cNvPr>
          <p:cNvSpPr/>
          <p:nvPr/>
        </p:nvSpPr>
        <p:spPr>
          <a:xfrm>
            <a:off x="5724133" y="4869160"/>
            <a:ext cx="2962667" cy="864096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Activités « métiers »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D2B44CA-19C9-48AB-9B6B-9E06C14EE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étapes d’un projet en technologie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108EE2C8-400F-4F7E-8C92-1D60DEA4647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3556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lèche : double flèche horizontale 2">
            <a:extLst>
              <a:ext uri="{FF2B5EF4-FFF2-40B4-BE49-F238E27FC236}">
                <a16:creationId xmlns:a16="http://schemas.microsoft.com/office/drawing/2014/main" id="{5083DD90-27FA-48ED-8D95-967D599C5039}"/>
              </a:ext>
            </a:extLst>
          </p:cNvPr>
          <p:cNvSpPr/>
          <p:nvPr/>
        </p:nvSpPr>
        <p:spPr>
          <a:xfrm>
            <a:off x="611560" y="4869160"/>
            <a:ext cx="5544616" cy="864096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/>
              <a:t>Ingénierie système</a:t>
            </a:r>
          </a:p>
        </p:txBody>
      </p:sp>
      <p:sp>
        <p:nvSpPr>
          <p:cNvPr id="14" name="Rectangle : carré corné 13">
            <a:extLst>
              <a:ext uri="{FF2B5EF4-FFF2-40B4-BE49-F238E27FC236}">
                <a16:creationId xmlns:a16="http://schemas.microsoft.com/office/drawing/2014/main" id="{D9C2D4DD-A8E4-4728-AF10-0F83F30E2507}"/>
              </a:ext>
            </a:extLst>
          </p:cNvPr>
          <p:cNvSpPr/>
          <p:nvPr/>
        </p:nvSpPr>
        <p:spPr>
          <a:xfrm>
            <a:off x="1907704" y="5805264"/>
            <a:ext cx="6696744" cy="93610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" rtlCol="0" anchor="ctr"/>
          <a:lstStyle/>
          <a:p>
            <a:pPr algn="ctr"/>
            <a:r>
              <a:rPr lang="fr-FR" dirty="0"/>
              <a:t>IS = Démarche </a:t>
            </a:r>
            <a:r>
              <a:rPr lang="fr-FR" dirty="0">
                <a:solidFill>
                  <a:srgbClr val="FF5050"/>
                </a:solidFill>
              </a:rPr>
              <a:t>méthodologique</a:t>
            </a:r>
            <a:r>
              <a:rPr lang="fr-FR" dirty="0"/>
              <a:t> qui englobe l’ensemble des activités de conception, développement, vérification </a:t>
            </a:r>
            <a:r>
              <a:rPr lang="fr-FR" dirty="0">
                <a:solidFill>
                  <a:srgbClr val="FF5050"/>
                </a:solidFill>
              </a:rPr>
              <a:t>d’un système </a:t>
            </a:r>
            <a:r>
              <a:rPr lang="fr-FR" dirty="0"/>
              <a:t>pour apporter une solution à un besoin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23E99BD1-C848-4E4E-A2F7-87137851AE01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611560" y="4221088"/>
            <a:ext cx="0" cy="108012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5D58E6E2-C668-4A0E-AE9D-F34F6E6D1302}"/>
              </a:ext>
            </a:extLst>
          </p:cNvPr>
          <p:cNvCxnSpPr>
            <a:cxnSpLocks/>
            <a:stCxn id="3" idx="7"/>
          </p:cNvCxnSpPr>
          <p:nvPr/>
        </p:nvCxnSpPr>
        <p:spPr>
          <a:xfrm flipV="1">
            <a:off x="6156176" y="4293096"/>
            <a:ext cx="0" cy="1008112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80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868EDE-66A3-4F12-9428-4C70AA9E4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Pourquoi SysML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D00B29-A61C-4154-803A-721C6B282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36445"/>
            <a:ext cx="8229600" cy="3764626"/>
          </a:xfrm>
        </p:spPr>
        <p:txBody>
          <a:bodyPr>
            <a:normAutofit/>
          </a:bodyPr>
          <a:lstStyle/>
          <a:p>
            <a:r>
              <a:rPr lang="fr-FR" sz="2800" dirty="0"/>
              <a:t>1</a:t>
            </a:r>
            <a:r>
              <a:rPr lang="fr-FR" sz="2800" baseline="30000" dirty="0"/>
              <a:t>er</a:t>
            </a:r>
            <a:r>
              <a:rPr lang="fr-FR" sz="2800" dirty="0"/>
              <a:t> </a:t>
            </a:r>
            <a:r>
              <a:rPr lang="fr-FR" sz="2800" b="1" dirty="0"/>
              <a:t>langage graphique </a:t>
            </a:r>
            <a:r>
              <a:rPr lang="fr-FR" sz="2800" dirty="0"/>
              <a:t>qui permet de décrire </a:t>
            </a:r>
            <a:r>
              <a:rPr lang="fr-FR" sz="2800" b="1" dirty="0"/>
              <a:t>l'ensemble des aspects techniques et du contexte </a:t>
            </a:r>
            <a:r>
              <a:rPr lang="fr-FR" sz="2800" dirty="0"/>
              <a:t>de conception d'un système</a:t>
            </a:r>
          </a:p>
          <a:p>
            <a:r>
              <a:rPr lang="fr-FR" sz="2800" b="1" dirty="0"/>
              <a:t>commun à l'ensemble des métiers </a:t>
            </a:r>
            <a:r>
              <a:rPr lang="fr-FR" sz="2800" dirty="0"/>
              <a:t>participant à la conception d'un système</a:t>
            </a:r>
          </a:p>
          <a:p>
            <a:r>
              <a:rPr lang="fr-FR" sz="2800" dirty="0"/>
              <a:t>outil de </a:t>
            </a:r>
            <a:r>
              <a:rPr lang="fr-FR" sz="2800" b="1" dirty="0"/>
              <a:t>communication</a:t>
            </a:r>
            <a:r>
              <a:rPr lang="fr-FR" sz="2800" dirty="0"/>
              <a:t> et </a:t>
            </a:r>
            <a:r>
              <a:rPr lang="fr-FR" sz="2800" b="1" dirty="0"/>
              <a:t>conception</a:t>
            </a:r>
            <a:r>
              <a:rPr lang="fr-FR" sz="2800" dirty="0"/>
              <a:t> (aide à la structuration de la pensée) répondant à </a:t>
            </a:r>
            <a:r>
              <a:rPr lang="fr-FR" sz="2800" b="1" dirty="0"/>
              <a:t>l'ingénierie système</a:t>
            </a:r>
          </a:p>
          <a:p>
            <a:endParaRPr lang="fr-FR" sz="2800" dirty="0"/>
          </a:p>
        </p:txBody>
      </p:sp>
      <p:pic>
        <p:nvPicPr>
          <p:cNvPr id="4" name="Image 3" descr="Une image contenant clipart&#10;&#10;Description générée avec un niveau de confiance élevé">
            <a:extLst>
              <a:ext uri="{FF2B5EF4-FFF2-40B4-BE49-F238E27FC236}">
                <a16:creationId xmlns:a16="http://schemas.microsoft.com/office/drawing/2014/main" id="{E1401C43-EB3D-4038-90E3-7FE918E1D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340768"/>
            <a:ext cx="2386608" cy="1395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52607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C0B819-0F63-4604-B745-1B976C80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diagrammes SysML</a:t>
            </a:r>
          </a:p>
        </p:txBody>
      </p:sp>
      <p:pic>
        <p:nvPicPr>
          <p:cNvPr id="4" name="Picture 4115">
            <a:extLst>
              <a:ext uri="{FF2B5EF4-FFF2-40B4-BE49-F238E27FC236}">
                <a16:creationId xmlns:a16="http://schemas.microsoft.com/office/drawing/2014/main" id="{839DE560-2E43-4C61-9DA5-D6F0F63B49C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522" y="1600200"/>
            <a:ext cx="7130956" cy="4525963"/>
          </a:xfrm>
          <a:prstGeom prst="rect">
            <a:avLst/>
          </a:prstGeom>
        </p:spPr>
      </p:pic>
      <p:sp>
        <p:nvSpPr>
          <p:cNvPr id="6" name="Parenthèses 5">
            <a:extLst>
              <a:ext uri="{FF2B5EF4-FFF2-40B4-BE49-F238E27FC236}">
                <a16:creationId xmlns:a16="http://schemas.microsoft.com/office/drawing/2014/main" id="{72600D92-B80D-46E1-9268-E4780989227A}"/>
              </a:ext>
            </a:extLst>
          </p:cNvPr>
          <p:cNvSpPr/>
          <p:nvPr/>
        </p:nvSpPr>
        <p:spPr>
          <a:xfrm>
            <a:off x="2555776" y="4221088"/>
            <a:ext cx="1368152" cy="864096"/>
          </a:xfrm>
          <a:prstGeom prst="bracketPair">
            <a:avLst/>
          </a:pr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Parenthèses 6">
            <a:extLst>
              <a:ext uri="{FF2B5EF4-FFF2-40B4-BE49-F238E27FC236}">
                <a16:creationId xmlns:a16="http://schemas.microsoft.com/office/drawing/2014/main" id="{C477BDE3-0B53-4BDE-A996-BCF6816EA8A2}"/>
              </a:ext>
            </a:extLst>
          </p:cNvPr>
          <p:cNvSpPr/>
          <p:nvPr/>
        </p:nvSpPr>
        <p:spPr>
          <a:xfrm>
            <a:off x="6012160" y="4393704"/>
            <a:ext cx="1512168" cy="864096"/>
          </a:xfrm>
          <a:prstGeom prst="bracketPair">
            <a:avLst/>
          </a:pr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Parenthèses 7">
            <a:extLst>
              <a:ext uri="{FF2B5EF4-FFF2-40B4-BE49-F238E27FC236}">
                <a16:creationId xmlns:a16="http://schemas.microsoft.com/office/drawing/2014/main" id="{2A3641AF-B7D8-4DC4-AFD2-50130509FBD7}"/>
              </a:ext>
            </a:extLst>
          </p:cNvPr>
          <p:cNvSpPr/>
          <p:nvPr/>
        </p:nvSpPr>
        <p:spPr>
          <a:xfrm>
            <a:off x="2555776" y="3356991"/>
            <a:ext cx="1368152" cy="812737"/>
          </a:xfrm>
          <a:prstGeom prst="bracketPair">
            <a:avLst/>
          </a:prstGeom>
          <a:ln w="38100">
            <a:solidFill>
              <a:srgbClr val="FF5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5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FA69538B-345D-401D-90FC-DEF301E2009E}"/>
              </a:ext>
            </a:extLst>
          </p:cNvPr>
          <p:cNvSpPr txBox="1"/>
          <p:nvPr/>
        </p:nvSpPr>
        <p:spPr>
          <a:xfrm>
            <a:off x="755576" y="2348880"/>
            <a:ext cx="2232248" cy="34163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Cahier des charges</a:t>
            </a:r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04F806C-38AD-4EA0-871F-BB0629E98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SysML et l’analyse des besoins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B9AD30B-14BB-49F6-B99B-8B21AB505F2F}"/>
              </a:ext>
            </a:extLst>
          </p:cNvPr>
          <p:cNvSpPr txBox="1"/>
          <p:nvPr/>
        </p:nvSpPr>
        <p:spPr>
          <a:xfrm>
            <a:off x="1187624" y="2708920"/>
            <a:ext cx="132129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Diagramme des cas d’utilisation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2AB751A4-9494-4915-93BE-1EA37FE32E08}"/>
              </a:ext>
            </a:extLst>
          </p:cNvPr>
          <p:cNvSpPr txBox="1">
            <a:spLocks/>
          </p:cNvSpPr>
          <p:nvPr/>
        </p:nvSpPr>
        <p:spPr>
          <a:xfrm>
            <a:off x="427176" y="282433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0F5E03D-D208-448B-9435-ED6AD6C79581}"/>
              </a:ext>
            </a:extLst>
          </p:cNvPr>
          <p:cNvSpPr txBox="1"/>
          <p:nvPr/>
        </p:nvSpPr>
        <p:spPr>
          <a:xfrm>
            <a:off x="1187624" y="3782653"/>
            <a:ext cx="132129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Diagramme de contexte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5278ED3-5BC0-432D-AF3F-43AFEF904BAE}"/>
              </a:ext>
            </a:extLst>
          </p:cNvPr>
          <p:cNvSpPr txBox="1"/>
          <p:nvPr/>
        </p:nvSpPr>
        <p:spPr>
          <a:xfrm>
            <a:off x="1187624" y="4589659"/>
            <a:ext cx="132129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Diagramme des exigences</a:t>
            </a:r>
          </a:p>
        </p:txBody>
      </p:sp>
      <p:pic>
        <p:nvPicPr>
          <p:cNvPr id="10" name="Espace réservé du contenu 9" descr="9">
            <a:extLst>
              <a:ext uri="{FF2B5EF4-FFF2-40B4-BE49-F238E27FC236}">
                <a16:creationId xmlns:a16="http://schemas.microsoft.com/office/drawing/2014/main" id="{7F6BC924-AE79-4CB6-9702-3535367D17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0052" y="1533054"/>
            <a:ext cx="2232248" cy="1718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7FA3709-EE0F-4392-ABB7-43A2AE27E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8" y="2303566"/>
            <a:ext cx="2821468" cy="1895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 16" descr="Une image contenant capture d’écran, texte&#10;&#10;Description générée avec un niveau de confiance élevé">
            <a:extLst>
              <a:ext uri="{FF2B5EF4-FFF2-40B4-BE49-F238E27FC236}">
                <a16:creationId xmlns:a16="http://schemas.microsoft.com/office/drawing/2014/main" id="{C346EE4F-749B-46A2-83A3-AB4CB354D1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8" b="5044"/>
          <a:stretch/>
        </p:blipFill>
        <p:spPr>
          <a:xfrm>
            <a:off x="4521468" y="4314656"/>
            <a:ext cx="3671987" cy="2442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D883272D-0DB4-40F9-8216-754EEF2CD1A5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2508920" y="3170585"/>
            <a:ext cx="2063080" cy="14875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D5D404D7-DCC2-466C-A5AA-78B2E19ECF5F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2508920" y="2901174"/>
            <a:ext cx="1549227" cy="2694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F1959ED4-894B-4C62-8D83-74E39B6145B6}"/>
              </a:ext>
            </a:extLst>
          </p:cNvPr>
          <p:cNvCxnSpPr>
            <a:cxnSpLocks/>
          </p:cNvCxnSpPr>
          <p:nvPr/>
        </p:nvCxnSpPr>
        <p:spPr>
          <a:xfrm flipV="1">
            <a:off x="2508920" y="3439996"/>
            <a:ext cx="3719264" cy="66183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D42A100B-4E20-45EE-9CDB-5B2CFA71DB13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2508920" y="1960259"/>
            <a:ext cx="1353106" cy="214556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214DE13B-835C-4FBA-9B41-39A098B7F2D6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2508920" y="3559206"/>
            <a:ext cx="4799384" cy="1492118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7213B49A-2198-4993-A7CF-E612DD6D64E8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508920" y="5051324"/>
            <a:ext cx="2927176" cy="71387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6" name="Picture 2">
            <a:extLst>
              <a:ext uri="{FF2B5EF4-FFF2-40B4-BE49-F238E27FC236}">
                <a16:creationId xmlns:a16="http://schemas.microsoft.com/office/drawing/2014/main" id="{ECE7A4B9-9B12-4706-961C-E5EDB7860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43" y="4247910"/>
            <a:ext cx="4176382" cy="2334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362405CA-2F6D-4551-8BD4-6A6A161136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119" y="1221439"/>
            <a:ext cx="4283359" cy="2468133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56E0A64D-7622-4B9E-AE49-3BEE299318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229" y="1524162"/>
            <a:ext cx="3946431" cy="2881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1051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BA16D3-9EA5-4F97-81CB-D77BB29967D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67059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DNB 2018, une nouveauté 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66C523-5B99-4368-B35B-BD0C3AD2D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Sujet « Sirop d’érable »</a:t>
            </a:r>
          </a:p>
          <a:p>
            <a:r>
              <a:rPr lang="fr-FR" sz="2800" dirty="0"/>
              <a:t>Sujet « Bioanalyseur »</a:t>
            </a:r>
          </a:p>
          <a:p>
            <a:r>
              <a:rPr lang="fr-FR" sz="2800" dirty="0"/>
              <a:t>Sujet « Echographe portable »</a:t>
            </a:r>
          </a:p>
          <a:p>
            <a:r>
              <a:rPr lang="fr-FR" sz="2800" dirty="0"/>
              <a:t>Sujet « Pilote automatique</a:t>
            </a:r>
            <a:br>
              <a:rPr lang="fr-FR" sz="2800" dirty="0"/>
            </a:br>
            <a:r>
              <a:rPr lang="fr-FR" sz="2800" dirty="0"/>
              <a:t>		de bateau »</a:t>
            </a:r>
          </a:p>
          <a:p>
            <a:pPr marL="0" indent="0">
              <a:buNone/>
            </a:pPr>
            <a:endParaRPr lang="fr-FR" sz="2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855A530-9A0D-41FF-87EF-FCDFC5012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872" y="1844824"/>
            <a:ext cx="3294109" cy="2346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C6FAD99-A9EF-4ADB-80C4-72A5C6AB3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7493" y="3145357"/>
            <a:ext cx="3593898" cy="2346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3C9FC2A-85DB-40AD-94C5-9917A56247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010" y="4420492"/>
            <a:ext cx="4551938" cy="1960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C91E9BC-37E7-4056-B28A-459BBD9580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0871" y="4071300"/>
            <a:ext cx="4202002" cy="265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1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Espace réservé du contenu 19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36A3340C-45BD-4F41-A5B9-7CB336D42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220" y="1980798"/>
            <a:ext cx="4072579" cy="1863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A69538B-345D-401D-90FC-DEF301E2009E}"/>
              </a:ext>
            </a:extLst>
          </p:cNvPr>
          <p:cNvSpPr txBox="1"/>
          <p:nvPr/>
        </p:nvSpPr>
        <p:spPr>
          <a:xfrm>
            <a:off x="755576" y="2348880"/>
            <a:ext cx="2232248" cy="34163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Analyse / conception</a:t>
            </a:r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04F806C-38AD-4EA0-871F-BB0629E98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SysML et la conception générale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B9AD30B-14BB-49F6-B99B-8B21AB505F2F}"/>
              </a:ext>
            </a:extLst>
          </p:cNvPr>
          <p:cNvSpPr txBox="1"/>
          <p:nvPr/>
        </p:nvSpPr>
        <p:spPr>
          <a:xfrm>
            <a:off x="971600" y="2708920"/>
            <a:ext cx="153732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Diagramme de définition des blocs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2AB751A4-9494-4915-93BE-1EA37FE32E08}"/>
              </a:ext>
            </a:extLst>
          </p:cNvPr>
          <p:cNvSpPr txBox="1">
            <a:spLocks/>
          </p:cNvSpPr>
          <p:nvPr/>
        </p:nvSpPr>
        <p:spPr>
          <a:xfrm>
            <a:off x="427176" y="282433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0F5E03D-D208-448B-9435-ED6AD6C79581}"/>
              </a:ext>
            </a:extLst>
          </p:cNvPr>
          <p:cNvSpPr txBox="1"/>
          <p:nvPr/>
        </p:nvSpPr>
        <p:spPr>
          <a:xfrm>
            <a:off x="971600" y="3782653"/>
            <a:ext cx="153732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Diagramme des blocs internes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5278ED3-5BC0-432D-AF3F-43AFEF904BAE}"/>
              </a:ext>
            </a:extLst>
          </p:cNvPr>
          <p:cNvSpPr txBox="1"/>
          <p:nvPr/>
        </p:nvSpPr>
        <p:spPr>
          <a:xfrm>
            <a:off x="971600" y="4805724"/>
            <a:ext cx="153732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Diagramme des exigences</a:t>
            </a:r>
          </a:p>
        </p:txBody>
      </p:sp>
      <p:pic>
        <p:nvPicPr>
          <p:cNvPr id="17" name="Image 16" descr="Une image contenant capture d’écran, texte&#10;&#10;Description générée avec un niveau de confiance élevé">
            <a:extLst>
              <a:ext uri="{FF2B5EF4-FFF2-40B4-BE49-F238E27FC236}">
                <a16:creationId xmlns:a16="http://schemas.microsoft.com/office/drawing/2014/main" id="{C346EE4F-749B-46A2-83A3-AB4CB354D1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8" b="5044"/>
          <a:stretch/>
        </p:blipFill>
        <p:spPr>
          <a:xfrm>
            <a:off x="4521468" y="4314656"/>
            <a:ext cx="3671987" cy="2442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D883272D-0DB4-40F9-8216-754EEF2CD1A5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2508920" y="3170585"/>
            <a:ext cx="3935288" cy="12167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D5D404D7-DCC2-466C-A5AA-78B2E19ECF5F}"/>
              </a:ext>
            </a:extLst>
          </p:cNvPr>
          <p:cNvCxnSpPr>
            <a:cxnSpLocks/>
            <a:stCxn id="4" idx="3"/>
            <a:endCxn id="5" idx="0"/>
          </p:cNvCxnSpPr>
          <p:nvPr/>
        </p:nvCxnSpPr>
        <p:spPr>
          <a:xfrm flipV="1">
            <a:off x="2508920" y="2824336"/>
            <a:ext cx="2033056" cy="34624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F1959ED4-894B-4C62-8D83-74E39B6145B6}"/>
              </a:ext>
            </a:extLst>
          </p:cNvPr>
          <p:cNvCxnSpPr>
            <a:cxnSpLocks/>
          </p:cNvCxnSpPr>
          <p:nvPr/>
        </p:nvCxnSpPr>
        <p:spPr>
          <a:xfrm>
            <a:off x="2508920" y="4214915"/>
            <a:ext cx="4799384" cy="112336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D42A100B-4E20-45EE-9CDB-5B2CFA71DB13}"/>
              </a:ext>
            </a:extLst>
          </p:cNvPr>
          <p:cNvCxnSpPr>
            <a:cxnSpLocks/>
            <a:stCxn id="6" idx="3"/>
            <a:endCxn id="20" idx="1"/>
          </p:cNvCxnSpPr>
          <p:nvPr/>
        </p:nvCxnSpPr>
        <p:spPr>
          <a:xfrm flipV="1">
            <a:off x="2508920" y="2912333"/>
            <a:ext cx="2105300" cy="133198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7213B49A-2198-4993-A7CF-E612DD6D64E8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508920" y="5128890"/>
            <a:ext cx="2927176" cy="852375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1" name="Image 30">
            <a:extLst>
              <a:ext uri="{FF2B5EF4-FFF2-40B4-BE49-F238E27FC236}">
                <a16:creationId xmlns:a16="http://schemas.microsoft.com/office/drawing/2014/main" id="{F771CE36-E659-46B8-A7F2-150A88FC3A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073" y="4377576"/>
            <a:ext cx="3831324" cy="22987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D24CC24E-2A15-4CED-BCEF-66B489DBC9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443" y="1184195"/>
            <a:ext cx="4072580" cy="2233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0637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FA69538B-345D-401D-90FC-DEF301E2009E}"/>
              </a:ext>
            </a:extLst>
          </p:cNvPr>
          <p:cNvSpPr txBox="1"/>
          <p:nvPr/>
        </p:nvSpPr>
        <p:spPr>
          <a:xfrm>
            <a:off x="755576" y="2348880"/>
            <a:ext cx="2232248" cy="34163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Algorithme</a:t>
            </a:r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04F806C-38AD-4EA0-871F-BB0629E98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SysML et la programmation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B9AD30B-14BB-49F6-B99B-8B21AB505F2F}"/>
              </a:ext>
            </a:extLst>
          </p:cNvPr>
          <p:cNvSpPr txBox="1"/>
          <p:nvPr/>
        </p:nvSpPr>
        <p:spPr>
          <a:xfrm>
            <a:off x="1132350" y="2906800"/>
            <a:ext cx="153732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Diagramme d’activité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2AB751A4-9494-4915-93BE-1EA37FE32E08}"/>
              </a:ext>
            </a:extLst>
          </p:cNvPr>
          <p:cNvSpPr txBox="1">
            <a:spLocks/>
          </p:cNvSpPr>
          <p:nvPr/>
        </p:nvSpPr>
        <p:spPr>
          <a:xfrm>
            <a:off x="427176" y="282433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D883272D-0DB4-40F9-8216-754EEF2CD1A5}"/>
              </a:ext>
            </a:extLst>
          </p:cNvPr>
          <p:cNvCxnSpPr>
            <a:cxnSpLocks/>
            <a:stCxn id="4" idx="3"/>
            <a:endCxn id="14" idx="1"/>
          </p:cNvCxnSpPr>
          <p:nvPr/>
        </p:nvCxnSpPr>
        <p:spPr>
          <a:xfrm>
            <a:off x="2669670" y="3229966"/>
            <a:ext cx="3270482" cy="68389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4" name="Espace réservé du contenu 13">
            <a:extLst>
              <a:ext uri="{FF2B5EF4-FFF2-40B4-BE49-F238E27FC236}">
                <a16:creationId xmlns:a16="http://schemas.microsoft.com/office/drawing/2014/main" id="{6F0659F6-0D01-45E5-9AF2-1338B30B1C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40152" y="2794671"/>
            <a:ext cx="2124075" cy="2238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4AAB44A-17DA-45E0-83E6-02077D195924}"/>
              </a:ext>
            </a:extLst>
          </p:cNvPr>
          <p:cNvSpPr txBox="1"/>
          <p:nvPr/>
        </p:nvSpPr>
        <p:spPr>
          <a:xfrm>
            <a:off x="1132350" y="4637606"/>
            <a:ext cx="153732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Diagramme des exigences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70EF5FB-ED42-49B1-9FF2-72E9E8A90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265" y="3876297"/>
            <a:ext cx="3521823" cy="2535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2065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E05E24-46E4-48DC-80FA-FD8056B45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Utilisation avec les élèves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D96BCCC-4EF5-4AAC-B181-EB43A0A28C66}"/>
              </a:ext>
            </a:extLst>
          </p:cNvPr>
          <p:cNvSpPr txBox="1"/>
          <p:nvPr/>
        </p:nvSpPr>
        <p:spPr>
          <a:xfrm>
            <a:off x="2204255" y="2502224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Lire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C9466F0-65DD-4E6D-A6A8-84B539747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399" y="1645822"/>
            <a:ext cx="4800829" cy="245896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0E0D063-840D-461A-92F3-FFFB05FA5CB8}"/>
              </a:ext>
            </a:extLst>
          </p:cNvPr>
          <p:cNvSpPr txBox="1"/>
          <p:nvPr/>
        </p:nvSpPr>
        <p:spPr>
          <a:xfrm>
            <a:off x="1052127" y="4811181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Compléter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B561125-BB71-4157-810F-6572432A8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4077072"/>
            <a:ext cx="4533900" cy="2114550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1F9CF85-DDAA-4C34-AFF2-E588710F4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6280979"/>
            <a:ext cx="6192688" cy="5101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/>
              <a:t>Écriture </a:t>
            </a:r>
            <a:r>
              <a:rPr lang="fr-FR" i="1" dirty="0"/>
              <a:t>à partir de rien</a:t>
            </a:r>
            <a:r>
              <a:rPr lang="fr-FR" dirty="0"/>
              <a:t> : rare, à éviter</a:t>
            </a:r>
          </a:p>
        </p:txBody>
      </p:sp>
    </p:spTree>
    <p:extLst>
      <p:ext uri="{BB962C8B-B14F-4D97-AF65-F5344CB8AC3E}">
        <p14:creationId xmlns:p14="http://schemas.microsoft.com/office/powerpoint/2010/main" val="297787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F15952-A99B-4B36-B896-EC3C04123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outils possibles</a:t>
            </a:r>
          </a:p>
        </p:txBody>
      </p:sp>
      <p:pic>
        <p:nvPicPr>
          <p:cNvPr id="6148" name="Picture 4" descr="RÃ©sultat de recherche d'images pour &quot;openoffice draw icone&quot;">
            <a:extLst>
              <a:ext uri="{FF2B5EF4-FFF2-40B4-BE49-F238E27FC236}">
                <a16:creationId xmlns:a16="http://schemas.microsoft.com/office/drawing/2014/main" id="{074931FE-9AAC-42DC-BCB9-B66DD33DF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233" y="4653137"/>
            <a:ext cx="6667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B2AAE37-1CDC-4CD2-9E19-09B984467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003232" cy="4281339"/>
          </a:xfrm>
        </p:spPr>
        <p:txBody>
          <a:bodyPr>
            <a:normAutofit/>
          </a:bodyPr>
          <a:lstStyle/>
          <a:p>
            <a:r>
              <a:rPr lang="fr-FR" sz="2400" dirty="0" err="1"/>
              <a:t>MagicDraw</a:t>
            </a:r>
            <a:r>
              <a:rPr lang="fr-FR" sz="2400" dirty="0"/>
              <a:t> : utilisé en lycée – complexe et cher</a:t>
            </a:r>
          </a:p>
          <a:p>
            <a:r>
              <a:rPr lang="fr-FR" sz="2400" b="1" dirty="0"/>
              <a:t>Visual </a:t>
            </a:r>
            <a:r>
              <a:rPr lang="fr-FR" sz="2400" b="1" dirty="0" err="1"/>
              <a:t>Paradigm</a:t>
            </a:r>
            <a:r>
              <a:rPr lang="fr-FR" sz="2400" b="1" dirty="0"/>
              <a:t> CE </a:t>
            </a:r>
            <a:r>
              <a:rPr lang="fr-FR" sz="2400" dirty="0"/>
              <a:t>: pour le prof de collège qui veut faire des diagrammes propres et normalisés – </a:t>
            </a:r>
            <a:r>
              <a:rPr lang="fr-FR" sz="2400" dirty="0">
                <a:hlinkClick r:id="rId3"/>
              </a:rPr>
              <a:t>Gratuit</a:t>
            </a:r>
            <a:r>
              <a:rPr lang="fr-FR" sz="2400" dirty="0"/>
              <a:t> en utilisation non commerciale – Difficile pour les élèves</a:t>
            </a:r>
          </a:p>
          <a:p>
            <a:r>
              <a:rPr lang="fr-FR" sz="2400" b="1" dirty="0"/>
              <a:t>Draw.io </a:t>
            </a:r>
            <a:r>
              <a:rPr lang="fr-FR" sz="2400" dirty="0"/>
              <a:t>: utilisable </a:t>
            </a:r>
            <a:r>
              <a:rPr lang="fr-FR" sz="2400" dirty="0">
                <a:hlinkClick r:id="rId4"/>
              </a:rPr>
              <a:t>en ligne </a:t>
            </a:r>
            <a:r>
              <a:rPr lang="fr-FR" sz="2400" dirty="0"/>
              <a:t>ou hors ligne – Pour le prof et les élèves après prise en main – </a:t>
            </a:r>
          </a:p>
          <a:p>
            <a:r>
              <a:rPr lang="fr-FR" sz="2400" b="1" dirty="0"/>
              <a:t>LibreOffice </a:t>
            </a:r>
            <a:r>
              <a:rPr lang="fr-FR" sz="2400" b="1" dirty="0" err="1"/>
              <a:t>Draw</a:t>
            </a:r>
            <a:r>
              <a:rPr lang="fr-FR" sz="2400" b="1" dirty="0"/>
              <a:t> </a:t>
            </a:r>
            <a:r>
              <a:rPr lang="fr-FR" sz="2400" dirty="0"/>
              <a:t>: prise en main facile par les élèves – réalisation de diagrammes plus laborieuse – simplification de la norme inévitable mais finalement nécessaire</a:t>
            </a:r>
          </a:p>
          <a:p>
            <a:r>
              <a:rPr lang="fr-FR" sz="2400" dirty="0"/>
              <a:t>Papier crayon</a:t>
            </a:r>
          </a:p>
          <a:p>
            <a:endParaRPr lang="fr-FR" sz="2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F32D3BB-7A2E-47EE-A8BD-9ECC0469AC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5232" y="3429000"/>
            <a:ext cx="647700" cy="6667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039E3C1-7CCC-4EFE-A338-B82152825D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4257" y="2377207"/>
            <a:ext cx="8286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9DC06C-8EDD-48C3-A4CA-C1A1B8861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Contenu du dossier de la formation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B06616-894E-4710-A46C-E13A2E3BD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5301208"/>
            <a:ext cx="7632848" cy="824955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La description détaillée des objectifs et du contenu de chaque diagramme se trouve dans le dossier 6-Cours SysML collège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CD433A3-65F6-4CED-B14A-67E95DA1D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180" y="2492896"/>
            <a:ext cx="6001639" cy="258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26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917B80-B063-44FB-AD6C-00482B42E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SysML – facile à lire ?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F93331A-970B-4587-8A4E-C7FE560E80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772816"/>
            <a:ext cx="6354065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849092-88C5-48D1-82FF-22120F602583}"/>
              </a:ext>
            </a:extLst>
          </p:cNvPr>
          <p:cNvSpPr/>
          <p:nvPr/>
        </p:nvSpPr>
        <p:spPr>
          <a:xfrm>
            <a:off x="4932040" y="5013176"/>
            <a:ext cx="385192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dirty="0"/>
              <a:t>Question 1</a:t>
            </a:r>
          </a:p>
          <a:p>
            <a:r>
              <a:rPr lang="fr-FR" dirty="0"/>
              <a:t>À  l’aide  du  diagramme  d’exigences  du  récipient  (document 1),  préciser  celle  des  contraintes  à respecter qui est liée au design ?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4D870B4-48AA-46F2-B642-87B289529010}"/>
              </a:ext>
            </a:extLst>
          </p:cNvPr>
          <p:cNvSpPr/>
          <p:nvPr/>
        </p:nvSpPr>
        <p:spPr>
          <a:xfrm>
            <a:off x="457200" y="3645024"/>
            <a:ext cx="2458616" cy="108012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802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917B80-B063-44FB-AD6C-00482B42E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SysML – facile à lire ?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F93331A-970B-4587-8A4E-C7FE560E80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9" y="1988840"/>
            <a:ext cx="6088011" cy="4100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A617110-4BD1-4946-AC51-82394DF6C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619" y="2780928"/>
            <a:ext cx="3781641" cy="302433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84DBDE5-1562-4EBE-A995-BC704EEF9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2767452"/>
            <a:ext cx="385278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0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917B80-B063-44FB-AD6C-00482B42E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SysML – facile à lire ?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F93331A-970B-4587-8A4E-C7FE560E80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32856"/>
            <a:ext cx="6354065" cy="2913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AE9B190-D99E-4E53-804B-2E4265171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33" y="4669533"/>
            <a:ext cx="5393574" cy="217455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811288A-FA03-4C33-9803-3E9FA6106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7658" y="4721889"/>
            <a:ext cx="5333242" cy="210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4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917B80-B063-44FB-AD6C-00482B42E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SysML – facile à lire ?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F93331A-970B-4587-8A4E-C7FE560E80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7092670" cy="4481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8CAB1EB-6BA8-44C2-9DBA-5E5127259F14}"/>
              </a:ext>
            </a:extLst>
          </p:cNvPr>
          <p:cNvSpPr/>
          <p:nvPr/>
        </p:nvSpPr>
        <p:spPr>
          <a:xfrm>
            <a:off x="2771800" y="5517232"/>
            <a:ext cx="615617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dirty="0"/>
              <a:t>Question 4 (8 points)</a:t>
            </a:r>
          </a:p>
          <a:p>
            <a:r>
              <a:rPr lang="fr-FR" dirty="0"/>
              <a:t>À  l’aide  document  5,  nommer  les  capteurs  mis  en  œuvre  dans  le  pilote  perfectionné  et  qui permettent au calculateur de prendre en compte les phénomènes météorologiques.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D23D3B73-A128-4049-8017-41A5900977D7}"/>
              </a:ext>
            </a:extLst>
          </p:cNvPr>
          <p:cNvSpPr/>
          <p:nvPr/>
        </p:nvSpPr>
        <p:spPr>
          <a:xfrm>
            <a:off x="1943826" y="4509120"/>
            <a:ext cx="1548054" cy="64807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B26B1D8B-DB67-4421-B278-33A9F40EFDD8}"/>
              </a:ext>
            </a:extLst>
          </p:cNvPr>
          <p:cNvSpPr/>
          <p:nvPr/>
        </p:nvSpPr>
        <p:spPr>
          <a:xfrm>
            <a:off x="3905985" y="4252548"/>
            <a:ext cx="1170071" cy="78746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965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47D902-7818-40A5-ABE6-116696CE6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58814"/>
            <a:ext cx="8229600" cy="2794322"/>
          </a:xfrm>
        </p:spPr>
        <p:txBody>
          <a:bodyPr>
            <a:normAutofit/>
          </a:bodyPr>
          <a:lstStyle/>
          <a:p>
            <a:r>
              <a:rPr lang="fr-FR" dirty="0"/>
              <a:t>SysML, un (bon) outil</a:t>
            </a:r>
            <a:br>
              <a:rPr lang="fr-FR" dirty="0"/>
            </a:br>
            <a:r>
              <a:rPr lang="fr-FR" dirty="0"/>
              <a:t>de l’Ingénierie Système (IS)</a:t>
            </a:r>
          </a:p>
        </p:txBody>
      </p:sp>
    </p:spTree>
    <p:extLst>
      <p:ext uri="{BB962C8B-B14F-4D97-AF65-F5344CB8AC3E}">
        <p14:creationId xmlns:p14="http://schemas.microsoft.com/office/powerpoint/2010/main" val="3385437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47D902-7818-40A5-ABE6-116696CE6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Qu’est-ce qu’un système ?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C3A275A-24EC-4413-B958-8ED0A77F0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492895"/>
            <a:ext cx="3602506" cy="3633267"/>
          </a:xfrm>
        </p:spPr>
        <p:txBody>
          <a:bodyPr>
            <a:normAutofit/>
          </a:bodyPr>
          <a:lstStyle/>
          <a:p>
            <a:r>
              <a:rPr lang="fr-FR" sz="2800" dirty="0"/>
              <a:t>Un système technique est :</a:t>
            </a:r>
          </a:p>
          <a:p>
            <a:pPr lvl="1"/>
            <a:r>
              <a:rPr lang="fr-FR" sz="2400" dirty="0"/>
              <a:t>un ensemble d’éléments </a:t>
            </a:r>
          </a:p>
          <a:p>
            <a:pPr lvl="1"/>
            <a:r>
              <a:rPr lang="fr-FR" sz="2400" dirty="0"/>
              <a:t>rendant un service</a:t>
            </a:r>
          </a:p>
          <a:p>
            <a:pPr lvl="1"/>
            <a:r>
              <a:rPr lang="fr-FR" sz="2400" dirty="0"/>
              <a:t>dans un contexte donné</a:t>
            </a:r>
          </a:p>
        </p:txBody>
      </p:sp>
      <p:sp>
        <p:nvSpPr>
          <p:cNvPr id="17" name="Rectangle à coins arrondis 3">
            <a:extLst>
              <a:ext uri="{FF2B5EF4-FFF2-40B4-BE49-F238E27FC236}">
                <a16:creationId xmlns:a16="http://schemas.microsoft.com/office/drawing/2014/main" id="{87219A44-A292-4F18-B574-976E64E6C377}"/>
              </a:ext>
            </a:extLst>
          </p:cNvPr>
          <p:cNvSpPr/>
          <p:nvPr/>
        </p:nvSpPr>
        <p:spPr>
          <a:xfrm>
            <a:off x="3926034" y="3753263"/>
            <a:ext cx="2908073" cy="11879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>
                <a:solidFill>
                  <a:schemeClr val="tx2">
                    <a:lumMod val="75000"/>
                  </a:schemeClr>
                </a:solidFill>
              </a:rPr>
              <a:t>Système technique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49A29672-8260-46A3-A79E-D682AF023D4B}"/>
              </a:ext>
            </a:extLst>
          </p:cNvPr>
          <p:cNvGrpSpPr/>
          <p:nvPr/>
        </p:nvGrpSpPr>
        <p:grpSpPr>
          <a:xfrm>
            <a:off x="5241590" y="1868227"/>
            <a:ext cx="1922698" cy="3844880"/>
            <a:chOff x="5241590" y="1868227"/>
            <a:chExt cx="1922698" cy="3844880"/>
          </a:xfrm>
        </p:grpSpPr>
        <p:sp>
          <p:nvSpPr>
            <p:cNvPr id="18" name="Flèche vers le bas 15">
              <a:extLst>
                <a:ext uri="{FF2B5EF4-FFF2-40B4-BE49-F238E27FC236}">
                  <a16:creationId xmlns:a16="http://schemas.microsoft.com/office/drawing/2014/main" id="{2EC16D93-E41A-420E-93A8-88B74FD1C1DE}"/>
                </a:ext>
              </a:extLst>
            </p:cNvPr>
            <p:cNvSpPr/>
            <p:nvPr/>
          </p:nvSpPr>
          <p:spPr>
            <a:xfrm>
              <a:off x="5609827" y="2975404"/>
              <a:ext cx="360040" cy="771939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/>
            </a:p>
          </p:txBody>
        </p:sp>
        <p:sp>
          <p:nvSpPr>
            <p:cNvPr id="19" name="Espace réservé du contenu 2">
              <a:extLst>
                <a:ext uri="{FF2B5EF4-FFF2-40B4-BE49-F238E27FC236}">
                  <a16:creationId xmlns:a16="http://schemas.microsoft.com/office/drawing/2014/main" id="{EADF6B45-F29B-4F1A-A7C4-7A52858F1BBA}"/>
                </a:ext>
              </a:extLst>
            </p:cNvPr>
            <p:cNvSpPr txBox="1">
              <a:spLocks/>
            </p:cNvSpPr>
            <p:nvPr/>
          </p:nvSpPr>
          <p:spPr>
            <a:xfrm>
              <a:off x="6012160" y="2926685"/>
              <a:ext cx="1152128" cy="646331"/>
            </a:xfrm>
            <a:prstGeom prst="rect">
              <a:avLst/>
            </a:prstGeom>
          </p:spPr>
          <p:txBody>
            <a:bodyPr vert="horz" wrap="square" lIns="36000" tIns="45720" rIns="36000" bIns="45720" rtlCol="0" anchor="ctr" anchorCtr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itchFamily="34" charset="0"/>
                <a:buNone/>
              </a:pPr>
              <a:r>
                <a:rPr lang="fr-FR" sz="1800" dirty="0"/>
                <a:t>Service</a:t>
              </a:r>
            </a:p>
            <a:p>
              <a:pPr marL="0" indent="0">
                <a:spcBef>
                  <a:spcPts val="0"/>
                </a:spcBef>
                <a:buFont typeface="Arial" pitchFamily="34" charset="0"/>
                <a:buNone/>
              </a:pPr>
              <a:r>
                <a:rPr lang="fr-FR" sz="1800" dirty="0"/>
                <a:t>à rendre</a:t>
              </a:r>
            </a:p>
          </p:txBody>
        </p:sp>
        <p:sp>
          <p:nvSpPr>
            <p:cNvPr id="20" name="Flèche vers le bas 17">
              <a:extLst>
                <a:ext uri="{FF2B5EF4-FFF2-40B4-BE49-F238E27FC236}">
                  <a16:creationId xmlns:a16="http://schemas.microsoft.com/office/drawing/2014/main" id="{27A55DEB-5A45-48B2-BF75-9E8DB17C6E36}"/>
                </a:ext>
              </a:extLst>
            </p:cNvPr>
            <p:cNvSpPr/>
            <p:nvPr/>
          </p:nvSpPr>
          <p:spPr>
            <a:xfrm>
              <a:off x="5609827" y="4941168"/>
              <a:ext cx="360040" cy="771939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/>
            </a:p>
          </p:txBody>
        </p:sp>
        <p:sp>
          <p:nvSpPr>
            <p:cNvPr id="21" name="Espace réservé du contenu 2">
              <a:extLst>
                <a:ext uri="{FF2B5EF4-FFF2-40B4-BE49-F238E27FC236}">
                  <a16:creationId xmlns:a16="http://schemas.microsoft.com/office/drawing/2014/main" id="{A2593D85-4101-4B1B-BA3C-5066C308F6DC}"/>
                </a:ext>
              </a:extLst>
            </p:cNvPr>
            <p:cNvSpPr txBox="1">
              <a:spLocks/>
            </p:cNvSpPr>
            <p:nvPr/>
          </p:nvSpPr>
          <p:spPr>
            <a:xfrm>
              <a:off x="6012160" y="4950628"/>
              <a:ext cx="1152128" cy="646331"/>
            </a:xfrm>
            <a:prstGeom prst="rect">
              <a:avLst/>
            </a:prstGeom>
          </p:spPr>
          <p:txBody>
            <a:bodyPr vert="horz" wrap="square" lIns="36000" tIns="45720" rIns="36000" bIns="45720" rtlCol="0" anchor="ctr" anchorCtr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itchFamily="34" charset="0"/>
                <a:buNone/>
              </a:pPr>
              <a:r>
                <a:rPr lang="fr-FR" sz="1800" dirty="0"/>
                <a:t>Service</a:t>
              </a:r>
            </a:p>
            <a:p>
              <a:pPr marL="0" indent="0">
                <a:spcBef>
                  <a:spcPts val="0"/>
                </a:spcBef>
                <a:buFont typeface="Arial" pitchFamily="34" charset="0"/>
                <a:buNone/>
              </a:pPr>
              <a:r>
                <a:rPr lang="fr-FR" sz="1800" dirty="0"/>
                <a:t>rendu</a:t>
              </a:r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149CCDA0-10EC-4A49-AC53-2B9C75737F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41590" y="1868227"/>
              <a:ext cx="1096624" cy="109662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dirty="0"/>
                <a:t>Besoins:</a:t>
              </a:r>
            </a:p>
            <a:p>
              <a:pPr algn="ctr"/>
              <a:r>
                <a:rPr lang="fr-FR" dirty="0"/>
                <a:t>usages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901145D5-1EE4-46F6-89CD-42E3A0450DFE}"/>
              </a:ext>
            </a:extLst>
          </p:cNvPr>
          <p:cNvGrpSpPr/>
          <p:nvPr/>
        </p:nvGrpSpPr>
        <p:grpSpPr>
          <a:xfrm>
            <a:off x="3926035" y="1988840"/>
            <a:ext cx="1251888" cy="1735284"/>
            <a:chOff x="3926035" y="1988840"/>
            <a:chExt cx="1251888" cy="1735284"/>
          </a:xfrm>
        </p:grpSpPr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0B9E660A-85B2-4F95-AEB4-8F6148C46B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3926035" y="1988840"/>
              <a:ext cx="1251888" cy="886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Double flèche verticale 21">
              <a:extLst>
                <a:ext uri="{FF2B5EF4-FFF2-40B4-BE49-F238E27FC236}">
                  <a16:creationId xmlns:a16="http://schemas.microsoft.com/office/drawing/2014/main" id="{0514B5C3-6631-42FA-81F1-425E184B8ACB}"/>
                </a:ext>
              </a:extLst>
            </p:cNvPr>
            <p:cNvSpPr/>
            <p:nvPr/>
          </p:nvSpPr>
          <p:spPr>
            <a:xfrm>
              <a:off x="4431321" y="2852936"/>
              <a:ext cx="342038" cy="871188"/>
            </a:xfrm>
            <a:prstGeom prst="upDown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E150B161-5F26-4CA7-99AA-B22607074818}"/>
              </a:ext>
            </a:extLst>
          </p:cNvPr>
          <p:cNvGrpSpPr/>
          <p:nvPr/>
        </p:nvGrpSpPr>
        <p:grpSpPr>
          <a:xfrm>
            <a:off x="6819759" y="1729091"/>
            <a:ext cx="1784689" cy="2175574"/>
            <a:chOff x="6819759" y="1729091"/>
            <a:chExt cx="1784689" cy="2175574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C40509F7-E498-4019-A37E-BB8A601241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20448" y="1729091"/>
              <a:ext cx="1584000" cy="15840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dirty="0"/>
                <a:t>Contexte</a:t>
              </a:r>
            </a:p>
            <a:p>
              <a:pPr algn="ctr"/>
              <a:r>
                <a:rPr lang="fr-FR" dirty="0"/>
                <a:t>D’utilisation</a:t>
              </a:r>
            </a:p>
          </p:txBody>
        </p:sp>
        <p:sp>
          <p:nvSpPr>
            <p:cNvPr id="24" name="Flèche vers le bas 26">
              <a:extLst>
                <a:ext uri="{FF2B5EF4-FFF2-40B4-BE49-F238E27FC236}">
                  <a16:creationId xmlns:a16="http://schemas.microsoft.com/office/drawing/2014/main" id="{36EBEA7B-F0C8-4A6C-B047-41CCF58AA7DC}"/>
                </a:ext>
              </a:extLst>
            </p:cNvPr>
            <p:cNvSpPr/>
            <p:nvPr/>
          </p:nvSpPr>
          <p:spPr>
            <a:xfrm rot="2301921">
              <a:off x="6819759" y="3132726"/>
              <a:ext cx="360040" cy="771939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/>
            </a:p>
          </p:txBody>
        </p:sp>
        <p:sp>
          <p:nvSpPr>
            <p:cNvPr id="40" name="Espace réservé du contenu 2">
              <a:extLst>
                <a:ext uri="{FF2B5EF4-FFF2-40B4-BE49-F238E27FC236}">
                  <a16:creationId xmlns:a16="http://schemas.microsoft.com/office/drawing/2014/main" id="{A7D18ED8-5BF9-4737-992B-6613C6394AC1}"/>
                </a:ext>
              </a:extLst>
            </p:cNvPr>
            <p:cNvSpPr txBox="1">
              <a:spLocks/>
            </p:cNvSpPr>
            <p:nvPr/>
          </p:nvSpPr>
          <p:spPr>
            <a:xfrm>
              <a:off x="7164288" y="3419708"/>
              <a:ext cx="1152128" cy="369332"/>
            </a:xfrm>
            <a:prstGeom prst="rect">
              <a:avLst/>
            </a:prstGeom>
          </p:spPr>
          <p:txBody>
            <a:bodyPr vert="horz" wrap="square" lIns="36000" tIns="45720" rIns="36000" bIns="45720" rtlCol="0" anchor="ctr" anchorCtr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itchFamily="34" charset="0"/>
                <a:buNone/>
              </a:pPr>
              <a:r>
                <a:rPr lang="fr-FR" sz="1800" dirty="0"/>
                <a:t>contraintes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459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1B2859-B9FE-4DD2-888A-FB4204BC6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De quel système parle-t-on 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CD0DFB8-A4E8-4E9D-A70F-34180B085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12" y="2182634"/>
            <a:ext cx="3977172" cy="2588692"/>
          </a:xfrm>
          <a:prstGeom prst="rect">
            <a:avLst/>
          </a:prstGeom>
        </p:spPr>
      </p:pic>
      <p:pic>
        <p:nvPicPr>
          <p:cNvPr id="1026" name="Picture 2" descr="RÃ©sultat de recherche d'images pour &quot;hydroglisseur&quot;">
            <a:extLst>
              <a:ext uri="{FF2B5EF4-FFF2-40B4-BE49-F238E27FC236}">
                <a16:creationId xmlns:a16="http://schemas.microsoft.com/office/drawing/2014/main" id="{99B5B1FD-D692-465A-9A3D-24B1FE1CE4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6" r="18932"/>
          <a:stretch/>
        </p:blipFill>
        <p:spPr bwMode="auto">
          <a:xfrm flipH="1">
            <a:off x="4716016" y="2182634"/>
            <a:ext cx="3977172" cy="258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96C81A8-4B61-45E5-BCF1-79B113CC2EB6}"/>
              </a:ext>
            </a:extLst>
          </p:cNvPr>
          <p:cNvSpPr txBox="1"/>
          <p:nvPr/>
        </p:nvSpPr>
        <p:spPr>
          <a:xfrm>
            <a:off x="1579485" y="4925325"/>
            <a:ext cx="1719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Maquette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6CEDE03-F1E6-4DC2-B0AF-1CA671A2F1CC}"/>
              </a:ext>
            </a:extLst>
          </p:cNvPr>
          <p:cNvSpPr txBox="1"/>
          <p:nvPr/>
        </p:nvSpPr>
        <p:spPr>
          <a:xfrm>
            <a:off x="5436096" y="4941168"/>
            <a:ext cx="2151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Système réel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3524CD9-7F15-4704-B70A-1641F85F6ED3}"/>
              </a:ext>
            </a:extLst>
          </p:cNvPr>
          <p:cNvSpPr txBox="1"/>
          <p:nvPr/>
        </p:nvSpPr>
        <p:spPr>
          <a:xfrm>
            <a:off x="2583414" y="5733256"/>
            <a:ext cx="3977172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Confusion habituelle à ne pas faire !!!</a:t>
            </a:r>
          </a:p>
        </p:txBody>
      </p:sp>
    </p:spTree>
    <p:extLst>
      <p:ext uri="{BB962C8B-B14F-4D97-AF65-F5344CB8AC3E}">
        <p14:creationId xmlns:p14="http://schemas.microsoft.com/office/powerpoint/2010/main" val="187130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9F9D139-4AC1-4D29-8F9B-4EF10FFDD4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20972</TotalTime>
  <Words>649</Words>
  <Application>Microsoft Office PowerPoint</Application>
  <PresentationFormat>Affichage à l'écran (4:3)</PresentationFormat>
  <Paragraphs>164</Paragraphs>
  <Slides>24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7" baseType="lpstr">
      <vt:lpstr>Arial</vt:lpstr>
      <vt:lpstr>Calibri</vt:lpstr>
      <vt:lpstr>Thème Office</vt:lpstr>
      <vt:lpstr>   PAF 2018-2019 Guillaume Martin - Fabrice Cizeron  - Xavier Roulot</vt:lpstr>
      <vt:lpstr>DNB 2018, une nouveauté !</vt:lpstr>
      <vt:lpstr>SysML – facile à lire ?</vt:lpstr>
      <vt:lpstr>SysML – facile à lire ?</vt:lpstr>
      <vt:lpstr>SysML – facile à lire ?</vt:lpstr>
      <vt:lpstr>SysML – facile à lire ?</vt:lpstr>
      <vt:lpstr>SysML, un (bon) outil de l’Ingénierie Système (IS)</vt:lpstr>
      <vt:lpstr>Qu’est-ce qu’un système ?</vt:lpstr>
      <vt:lpstr>De quel système parle-t-on ?</vt:lpstr>
      <vt:lpstr>Frontières du système ?</vt:lpstr>
      <vt:lpstr>Les champs d’analyse d’un système technique</vt:lpstr>
      <vt:lpstr>Les domaines d’analyse</vt:lpstr>
      <vt:lpstr>Présentation PowerPoint</vt:lpstr>
      <vt:lpstr>Cycle de vie</vt:lpstr>
      <vt:lpstr>Les étapes d’un projet en technologie et les anciens diagrammes</vt:lpstr>
      <vt:lpstr>Les étapes d’un projet en technologie</vt:lpstr>
      <vt:lpstr>Pourquoi SysML ?</vt:lpstr>
      <vt:lpstr>Les diagrammes SysML</vt:lpstr>
      <vt:lpstr>SysML et l’analyse des besoins</vt:lpstr>
      <vt:lpstr>SysML et la conception générale</vt:lpstr>
      <vt:lpstr>SysML et la programmation</vt:lpstr>
      <vt:lpstr>Utilisation avec les élèves</vt:lpstr>
      <vt:lpstr>Les outils possibles</vt:lpstr>
      <vt:lpstr>Contenu du dossier de la 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Colloque Assetec 2018   22/09/2018  Fabrice Cizeron</dc:title>
  <dc:creator>Fabrice Cizeron</dc:creator>
  <cp:lastModifiedBy>Fabrice Cizeron</cp:lastModifiedBy>
  <cp:revision>124</cp:revision>
  <cp:lastPrinted>2018-09-21T20:43:48Z</cp:lastPrinted>
  <dcterms:created xsi:type="dcterms:W3CDTF">2018-09-13T13:57:50Z</dcterms:created>
  <dcterms:modified xsi:type="dcterms:W3CDTF">2019-03-21T22:24:58Z</dcterms:modified>
</cp:coreProperties>
</file>